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3"/>
  </p:notesMasterIdLst>
  <p:sldIdLst>
    <p:sldId id="300" r:id="rId2"/>
    <p:sldId id="447" r:id="rId3"/>
    <p:sldId id="267" r:id="rId4"/>
    <p:sldId id="282" r:id="rId5"/>
    <p:sldId id="448" r:id="rId6"/>
    <p:sldId id="334" r:id="rId7"/>
    <p:sldId id="332" r:id="rId8"/>
    <p:sldId id="333" r:id="rId9"/>
    <p:sldId id="268" r:id="rId10"/>
    <p:sldId id="271" r:id="rId11"/>
    <p:sldId id="341" r:id="rId12"/>
  </p:sldIdLst>
  <p:sldSz cx="9144000" cy="6858000" type="screen4x3"/>
  <p:notesSz cx="6858000" cy="9144000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DF7"/>
    <a:srgbClr val="FF0000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A9A0CA-6F58-484D-B752-43819B5EFF71}" v="629" dt="2021-03-15T03:25:39.909"/>
    <p1510:client id="{514659CB-070C-4AD8-9FF3-F1E7F1F405E9}" v="872" dt="2021-03-15T11:42:50.691"/>
    <p1510:client id="{D4515D48-0675-42AE-848E-4C8B5BA18CE4}" v="583" dt="2021-03-16T03:47:09.560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B344D84-9AFB-497E-A393-DC336BA19D2E}" styleName="中等深淺樣式 3 - 輔色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1214" y="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陳 冠宇" userId="f32d018a28f79104" providerId="Windows Live" clId="Web-{5B63557C-F30A-4E9C-8883-5E92ABE54CCB}"/>
    <pc:docChg chg="modSld">
      <pc:chgData name="陳 冠宇" userId="f32d018a28f79104" providerId="Windows Live" clId="Web-{5B63557C-F30A-4E9C-8883-5E92ABE54CCB}" dt="2021-03-11T04:14:31.653" v="127"/>
      <pc:docMkLst>
        <pc:docMk/>
      </pc:docMkLst>
      <pc:sldChg chg="modSp">
        <pc:chgData name="陳 冠宇" userId="f32d018a28f79104" providerId="Windows Live" clId="Web-{5B63557C-F30A-4E9C-8883-5E92ABE54CCB}" dt="2021-03-11T04:07:15.532" v="7" actId="20577"/>
        <pc:sldMkLst>
          <pc:docMk/>
          <pc:sldMk cId="0" sldId="300"/>
        </pc:sldMkLst>
        <pc:spChg chg="mod">
          <ac:chgData name="陳 冠宇" userId="f32d018a28f79104" providerId="Windows Live" clId="Web-{5B63557C-F30A-4E9C-8883-5E92ABE54CCB}" dt="2021-03-11T04:07:15.532" v="7" actId="20577"/>
          <ac:spMkLst>
            <pc:docMk/>
            <pc:sldMk cId="0" sldId="300"/>
            <ac:spMk id="15362" creationId="{52BDC5DB-24A5-4EF8-A5C3-3AE6C24B2630}"/>
          </ac:spMkLst>
        </pc:spChg>
      </pc:sldChg>
      <pc:sldChg chg="modSp">
        <pc:chgData name="陳 冠宇" userId="f32d018a28f79104" providerId="Windows Live" clId="Web-{5B63557C-F30A-4E9C-8883-5E92ABE54CCB}" dt="2021-03-11T04:14:31.653" v="127"/>
        <pc:sldMkLst>
          <pc:docMk/>
          <pc:sldMk cId="452819302" sldId="447"/>
        </pc:sldMkLst>
        <pc:graphicFrameChg chg="mod modGraphic">
          <ac:chgData name="陳 冠宇" userId="f32d018a28f79104" providerId="Windows Live" clId="Web-{5B63557C-F30A-4E9C-8883-5E92ABE54CCB}" dt="2021-03-11T04:14:31.653" v="127"/>
          <ac:graphicFrameMkLst>
            <pc:docMk/>
            <pc:sldMk cId="452819302" sldId="447"/>
            <ac:graphicFrameMk id="5" creationId="{E2DA2145-67E7-47F7-A286-67961AD83788}"/>
          </ac:graphicFrameMkLst>
        </pc:graphicFrameChg>
      </pc:sldChg>
    </pc:docChg>
  </pc:docChgLst>
  <pc:docChgLst>
    <pc:chgData name="陳 冠宇" userId="f32d018a28f79104" providerId="Windows Live" clId="Web-{5684EA2B-7F55-4F95-906C-CF30D0DD2492}"/>
    <pc:docChg chg="addSld modSld sldOrd">
      <pc:chgData name="陳 冠宇" userId="f32d018a28f79104" providerId="Windows Live" clId="Web-{5684EA2B-7F55-4F95-906C-CF30D0DD2492}" dt="2021-03-11T08:10:09.269" v="655" actId="20577"/>
      <pc:docMkLst>
        <pc:docMk/>
      </pc:docMkLst>
      <pc:sldChg chg="modSp">
        <pc:chgData name="陳 冠宇" userId="f32d018a28f79104" providerId="Windows Live" clId="Web-{5684EA2B-7F55-4F95-906C-CF30D0DD2492}" dt="2021-03-11T07:53:33.914" v="512" actId="20577"/>
        <pc:sldMkLst>
          <pc:docMk/>
          <pc:sldMk cId="0" sldId="300"/>
        </pc:sldMkLst>
        <pc:spChg chg="mod">
          <ac:chgData name="陳 冠宇" userId="f32d018a28f79104" providerId="Windows Live" clId="Web-{5684EA2B-7F55-4F95-906C-CF30D0DD2492}" dt="2021-03-11T07:22:32.255" v="255" actId="20577"/>
          <ac:spMkLst>
            <pc:docMk/>
            <pc:sldMk cId="0" sldId="300"/>
            <ac:spMk id="3" creationId="{50534120-4352-4787-B995-6C4BA90D5700}"/>
          </ac:spMkLst>
        </pc:spChg>
        <pc:spChg chg="mod">
          <ac:chgData name="陳 冠宇" userId="f32d018a28f79104" providerId="Windows Live" clId="Web-{5684EA2B-7F55-4F95-906C-CF30D0DD2492}" dt="2021-03-11T07:53:33.914" v="512" actId="20577"/>
          <ac:spMkLst>
            <pc:docMk/>
            <pc:sldMk cId="0" sldId="300"/>
            <ac:spMk id="15362" creationId="{52BDC5DB-24A5-4EF8-A5C3-3AE6C24B2630}"/>
          </ac:spMkLst>
        </pc:spChg>
      </pc:sldChg>
      <pc:sldChg chg="modSp">
        <pc:chgData name="陳 冠宇" userId="f32d018a28f79104" providerId="Windows Live" clId="Web-{5684EA2B-7F55-4F95-906C-CF30D0DD2492}" dt="2021-03-11T04:20:03.370" v="139"/>
        <pc:sldMkLst>
          <pc:docMk/>
          <pc:sldMk cId="452819302" sldId="447"/>
        </pc:sldMkLst>
        <pc:graphicFrameChg chg="mod modGraphic">
          <ac:chgData name="陳 冠宇" userId="f32d018a28f79104" providerId="Windows Live" clId="Web-{5684EA2B-7F55-4F95-906C-CF30D0DD2492}" dt="2021-03-11T04:20:03.370" v="139"/>
          <ac:graphicFrameMkLst>
            <pc:docMk/>
            <pc:sldMk cId="452819302" sldId="447"/>
            <ac:graphicFrameMk id="5" creationId="{E2DA2145-67E7-47F7-A286-67961AD83788}"/>
          </ac:graphicFrameMkLst>
        </pc:graphicFrameChg>
      </pc:sldChg>
      <pc:sldChg chg="addSp delSp modSp new">
        <pc:chgData name="陳 冠宇" userId="f32d018a28f79104" providerId="Windows Live" clId="Web-{5684EA2B-7F55-4F95-906C-CF30D0DD2492}" dt="2021-03-11T07:52:45.101" v="511" actId="20577"/>
        <pc:sldMkLst>
          <pc:docMk/>
          <pc:sldMk cId="1007424155" sldId="454"/>
        </pc:sldMkLst>
        <pc:spChg chg="mod">
          <ac:chgData name="陳 冠宇" userId="f32d018a28f79104" providerId="Windows Live" clId="Web-{5684EA2B-7F55-4F95-906C-CF30D0DD2492}" dt="2021-03-11T04:22:43.671" v="150" actId="20577"/>
          <ac:spMkLst>
            <pc:docMk/>
            <pc:sldMk cId="1007424155" sldId="454"/>
            <ac:spMk id="2" creationId="{1E4BE98D-27C0-490B-8F35-A8C49EC35FA3}"/>
          </ac:spMkLst>
        </pc:spChg>
        <pc:spChg chg="mod">
          <ac:chgData name="陳 冠宇" userId="f32d018a28f79104" providerId="Windows Live" clId="Web-{5684EA2B-7F55-4F95-906C-CF30D0DD2492}" dt="2021-03-11T07:52:45.101" v="511" actId="20577"/>
          <ac:spMkLst>
            <pc:docMk/>
            <pc:sldMk cId="1007424155" sldId="454"/>
            <ac:spMk id="3" creationId="{C080130D-DF32-4285-9AD6-39F2FEBC661D}"/>
          </ac:spMkLst>
        </pc:spChg>
        <pc:picChg chg="add del mod">
          <ac:chgData name="陳 冠宇" userId="f32d018a28f79104" providerId="Windows Live" clId="Web-{5684EA2B-7F55-4F95-906C-CF30D0DD2492}" dt="2021-03-11T04:27:34.366" v="189"/>
          <ac:picMkLst>
            <pc:docMk/>
            <pc:sldMk cId="1007424155" sldId="454"/>
            <ac:picMk id="5" creationId="{402DC758-6735-4AF8-8A84-8257DEAE5267}"/>
          </ac:picMkLst>
        </pc:picChg>
        <pc:picChg chg="add mod">
          <ac:chgData name="陳 冠宇" userId="f32d018a28f79104" providerId="Windows Live" clId="Web-{5684EA2B-7F55-4F95-906C-CF30D0DD2492}" dt="2021-03-11T07:16:25.338" v="248" actId="1076"/>
          <ac:picMkLst>
            <pc:docMk/>
            <pc:sldMk cId="1007424155" sldId="454"/>
            <ac:picMk id="5" creationId="{42AE81C4-B4E7-4293-A608-681444832609}"/>
          </ac:picMkLst>
        </pc:picChg>
        <pc:picChg chg="add mod">
          <ac:chgData name="陳 冠宇" userId="f32d018a28f79104" providerId="Windows Live" clId="Web-{5684EA2B-7F55-4F95-906C-CF30D0DD2492}" dt="2021-03-11T04:27:39.850" v="193" actId="1076"/>
          <ac:picMkLst>
            <pc:docMk/>
            <pc:sldMk cId="1007424155" sldId="454"/>
            <ac:picMk id="6" creationId="{4FFB3828-5377-4827-A245-95783122BA8E}"/>
          </ac:picMkLst>
        </pc:picChg>
        <pc:picChg chg="add mod">
          <ac:chgData name="陳 冠宇" userId="f32d018a28f79104" providerId="Windows Live" clId="Web-{5684EA2B-7F55-4F95-906C-CF30D0DD2492}" dt="2021-03-11T04:27:37.834" v="192" actId="1076"/>
          <ac:picMkLst>
            <pc:docMk/>
            <pc:sldMk cId="1007424155" sldId="454"/>
            <ac:picMk id="7" creationId="{0B75E14F-8A5D-4FEE-9EF0-74FD15EAFB35}"/>
          </ac:picMkLst>
        </pc:picChg>
      </pc:sldChg>
      <pc:sldChg chg="addSp delSp modSp new modNotes">
        <pc:chgData name="陳 冠宇" userId="f32d018a28f79104" providerId="Windows Live" clId="Web-{5684EA2B-7F55-4F95-906C-CF30D0DD2492}" dt="2021-03-11T07:58:39.298" v="545" actId="1076"/>
        <pc:sldMkLst>
          <pc:docMk/>
          <pc:sldMk cId="1630401576" sldId="455"/>
        </pc:sldMkLst>
        <pc:spChg chg="mod">
          <ac:chgData name="陳 冠宇" userId="f32d018a28f79104" providerId="Windows Live" clId="Web-{5684EA2B-7F55-4F95-906C-CF30D0DD2492}" dt="2021-03-11T07:34:07.227" v="284" actId="20577"/>
          <ac:spMkLst>
            <pc:docMk/>
            <pc:sldMk cId="1630401576" sldId="455"/>
            <ac:spMk id="2" creationId="{A4052934-EFA2-4DB7-AEED-3C4921762DCB}"/>
          </ac:spMkLst>
        </pc:spChg>
        <pc:spChg chg="mod">
          <ac:chgData name="陳 冠宇" userId="f32d018a28f79104" providerId="Windows Live" clId="Web-{5684EA2B-7F55-4F95-906C-CF30D0DD2492}" dt="2021-03-11T07:57:28.733" v="527" actId="20577"/>
          <ac:spMkLst>
            <pc:docMk/>
            <pc:sldMk cId="1630401576" sldId="455"/>
            <ac:spMk id="3" creationId="{C2DC2B80-225B-4E98-B3B1-077EE42B2CD8}"/>
          </ac:spMkLst>
        </pc:spChg>
        <pc:picChg chg="add mod">
          <ac:chgData name="陳 冠宇" userId="f32d018a28f79104" providerId="Windows Live" clId="Web-{5684EA2B-7F55-4F95-906C-CF30D0DD2492}" dt="2021-03-11T07:58:29.485" v="541" actId="1076"/>
          <ac:picMkLst>
            <pc:docMk/>
            <pc:sldMk cId="1630401576" sldId="455"/>
            <ac:picMk id="5" creationId="{ED827D19-DD25-4124-84D8-1FFDDDF59839}"/>
          </ac:picMkLst>
        </pc:picChg>
        <pc:picChg chg="add del mod">
          <ac:chgData name="陳 冠宇" userId="f32d018a28f79104" providerId="Windows Live" clId="Web-{5684EA2B-7F55-4F95-906C-CF30D0DD2492}" dt="2021-03-11T07:58:08.141" v="530"/>
          <ac:picMkLst>
            <pc:docMk/>
            <pc:sldMk cId="1630401576" sldId="455"/>
            <ac:picMk id="6" creationId="{940324AE-37E2-4920-8784-89E2E4A8BB70}"/>
          </ac:picMkLst>
        </pc:picChg>
        <pc:picChg chg="add mod">
          <ac:chgData name="陳 冠宇" userId="f32d018a28f79104" providerId="Windows Live" clId="Web-{5684EA2B-7F55-4F95-906C-CF30D0DD2492}" dt="2021-03-11T07:58:39.298" v="545" actId="1076"/>
          <ac:picMkLst>
            <pc:docMk/>
            <pc:sldMk cId="1630401576" sldId="455"/>
            <ac:picMk id="7" creationId="{FF58FAD7-5433-4E67-A8BC-D040906A23BE}"/>
          </ac:picMkLst>
        </pc:picChg>
      </pc:sldChg>
      <pc:sldChg chg="addSp delSp modSp new ord modNotes">
        <pc:chgData name="陳 冠宇" userId="f32d018a28f79104" providerId="Windows Live" clId="Web-{5684EA2B-7F55-4F95-906C-CF30D0DD2492}" dt="2021-03-11T08:06:43.780" v="641"/>
        <pc:sldMkLst>
          <pc:docMk/>
          <pc:sldMk cId="3977636313" sldId="456"/>
        </pc:sldMkLst>
        <pc:spChg chg="mod">
          <ac:chgData name="陳 冠宇" userId="f32d018a28f79104" providerId="Windows Live" clId="Web-{5684EA2B-7F55-4F95-906C-CF30D0DD2492}" dt="2021-03-11T08:01:17.005" v="575" actId="20577"/>
          <ac:spMkLst>
            <pc:docMk/>
            <pc:sldMk cId="3977636313" sldId="456"/>
            <ac:spMk id="2" creationId="{968196C6-F967-4B61-A9EB-AFE612DE44DB}"/>
          </ac:spMkLst>
        </pc:spChg>
        <pc:spChg chg="del">
          <ac:chgData name="陳 冠宇" userId="f32d018a28f79104" providerId="Windows Live" clId="Web-{5684EA2B-7F55-4F95-906C-CF30D0DD2492}" dt="2021-03-11T08:03:27.196" v="576"/>
          <ac:spMkLst>
            <pc:docMk/>
            <pc:sldMk cId="3977636313" sldId="456"/>
            <ac:spMk id="3" creationId="{155D487F-B6CD-46D3-86B6-BD1D2060F763}"/>
          </ac:spMkLst>
        </pc:spChg>
        <pc:spChg chg="add mod">
          <ac:chgData name="陳 冠宇" userId="f32d018a28f79104" providerId="Windows Live" clId="Web-{5684EA2B-7F55-4F95-906C-CF30D0DD2492}" dt="2021-03-11T08:06:14.247" v="636" actId="20577"/>
          <ac:spMkLst>
            <pc:docMk/>
            <pc:sldMk cId="3977636313" sldId="456"/>
            <ac:spMk id="7" creationId="{A7583749-51FB-4BF2-B860-65AF93FA18AD}"/>
          </ac:spMkLst>
        </pc:spChg>
        <pc:picChg chg="add del mod ord">
          <ac:chgData name="陳 冠宇" userId="f32d018a28f79104" providerId="Windows Live" clId="Web-{5684EA2B-7F55-4F95-906C-CF30D0DD2492}" dt="2021-03-11T08:04:19.807" v="586"/>
          <ac:picMkLst>
            <pc:docMk/>
            <pc:sldMk cId="3977636313" sldId="456"/>
            <ac:picMk id="5" creationId="{2BBE04CC-188F-4441-A7A1-9EDCEAA22C26}"/>
          </ac:picMkLst>
        </pc:picChg>
        <pc:picChg chg="add mod">
          <ac:chgData name="陳 冠宇" userId="f32d018a28f79104" providerId="Windows Live" clId="Web-{5684EA2B-7F55-4F95-906C-CF30D0DD2492}" dt="2021-03-11T08:06:23.732" v="640" actId="1076"/>
          <ac:picMkLst>
            <pc:docMk/>
            <pc:sldMk cId="3977636313" sldId="456"/>
            <ac:picMk id="8" creationId="{4D4936CE-BEA4-45A1-A705-621D0A035CD7}"/>
          </ac:picMkLst>
        </pc:picChg>
      </pc:sldChg>
      <pc:sldChg chg="modSp new">
        <pc:chgData name="陳 冠宇" userId="f32d018a28f79104" providerId="Windows Live" clId="Web-{5684EA2B-7F55-4F95-906C-CF30D0DD2492}" dt="2021-03-11T08:10:09.269" v="655" actId="20577"/>
        <pc:sldMkLst>
          <pc:docMk/>
          <pc:sldMk cId="1581349545" sldId="457"/>
        </pc:sldMkLst>
        <pc:spChg chg="mod">
          <ac:chgData name="陳 冠宇" userId="f32d018a28f79104" providerId="Windows Live" clId="Web-{5684EA2B-7F55-4F95-906C-CF30D0DD2492}" dt="2021-03-11T08:09:07.580" v="646" actId="20577"/>
          <ac:spMkLst>
            <pc:docMk/>
            <pc:sldMk cId="1581349545" sldId="457"/>
            <ac:spMk id="2" creationId="{15B71BE6-13C6-486B-93A8-1C1D02CC3F67}"/>
          </ac:spMkLst>
        </pc:spChg>
        <pc:spChg chg="mod">
          <ac:chgData name="陳 冠宇" userId="f32d018a28f79104" providerId="Windows Live" clId="Web-{5684EA2B-7F55-4F95-906C-CF30D0DD2492}" dt="2021-03-11T08:10:09.269" v="655" actId="20577"/>
          <ac:spMkLst>
            <pc:docMk/>
            <pc:sldMk cId="1581349545" sldId="457"/>
            <ac:spMk id="3" creationId="{923ACE0A-D9BB-4FD8-8E1B-CA2B6AF35639}"/>
          </ac:spMkLst>
        </pc:spChg>
      </pc:sldChg>
    </pc:docChg>
  </pc:docChgLst>
  <pc:docChgLst>
    <pc:chgData name="陳 冠宇" userId="f32d018a28f79104" providerId="Windows Live" clId="Web-{D4515D48-0675-42AE-848E-4C8B5BA18CE4}"/>
    <pc:docChg chg="addSld modSld">
      <pc:chgData name="陳 冠宇" userId="f32d018a28f79104" providerId="Windows Live" clId="Web-{D4515D48-0675-42AE-848E-4C8B5BA18CE4}" dt="2021-03-16T03:47:09.560" v="550" actId="20577"/>
      <pc:docMkLst>
        <pc:docMk/>
      </pc:docMkLst>
      <pc:sldChg chg="modSp">
        <pc:chgData name="陳 冠宇" userId="f32d018a28f79104" providerId="Windows Live" clId="Web-{D4515D48-0675-42AE-848E-4C8B5BA18CE4}" dt="2021-03-16T03:47:09.560" v="550" actId="20577"/>
        <pc:sldMkLst>
          <pc:docMk/>
          <pc:sldMk cId="3717997890" sldId="434"/>
        </pc:sldMkLst>
        <pc:spChg chg="mod">
          <ac:chgData name="陳 冠宇" userId="f32d018a28f79104" providerId="Windows Live" clId="Web-{D4515D48-0675-42AE-848E-4C8B5BA18CE4}" dt="2021-03-16T03:47:09.560" v="550" actId="20577"/>
          <ac:spMkLst>
            <pc:docMk/>
            <pc:sldMk cId="3717997890" sldId="434"/>
            <ac:spMk id="3" creationId="{E941DC14-9104-4ECD-9BBA-B50D45EFA8BE}"/>
          </ac:spMkLst>
        </pc:spChg>
      </pc:sldChg>
      <pc:sldChg chg="modSp">
        <pc:chgData name="陳 冠宇" userId="f32d018a28f79104" providerId="Windows Live" clId="Web-{D4515D48-0675-42AE-848E-4C8B5BA18CE4}" dt="2021-03-16T03:45:57.684" v="542" actId="20577"/>
        <pc:sldMkLst>
          <pc:docMk/>
          <pc:sldMk cId="730354602" sldId="435"/>
        </pc:sldMkLst>
        <pc:spChg chg="mod">
          <ac:chgData name="陳 冠宇" userId="f32d018a28f79104" providerId="Windows Live" clId="Web-{D4515D48-0675-42AE-848E-4C8B5BA18CE4}" dt="2021-03-16T03:45:57.684" v="542" actId="20577"/>
          <ac:spMkLst>
            <pc:docMk/>
            <pc:sldMk cId="730354602" sldId="435"/>
            <ac:spMk id="3" creationId="{33304D31-19E3-42C1-B6E6-72FBD69A5118}"/>
          </ac:spMkLst>
        </pc:spChg>
      </pc:sldChg>
      <pc:sldChg chg="modSp">
        <pc:chgData name="陳 冠宇" userId="f32d018a28f79104" providerId="Windows Live" clId="Web-{D4515D48-0675-42AE-848E-4C8B5BA18CE4}" dt="2021-03-15T11:35:48.989" v="34" actId="20577"/>
        <pc:sldMkLst>
          <pc:docMk/>
          <pc:sldMk cId="2738174670" sldId="438"/>
        </pc:sldMkLst>
        <pc:spChg chg="mod">
          <ac:chgData name="陳 冠宇" userId="f32d018a28f79104" providerId="Windows Live" clId="Web-{D4515D48-0675-42AE-848E-4C8B5BA18CE4}" dt="2021-03-15T11:35:48.989" v="34" actId="20577"/>
          <ac:spMkLst>
            <pc:docMk/>
            <pc:sldMk cId="2738174670" sldId="438"/>
            <ac:spMk id="3" creationId="{33304D31-19E3-42C1-B6E6-72FBD69A5118}"/>
          </ac:spMkLst>
        </pc:spChg>
      </pc:sldChg>
      <pc:sldChg chg="addSp modSp">
        <pc:chgData name="陳 冠宇" userId="f32d018a28f79104" providerId="Windows Live" clId="Web-{D4515D48-0675-42AE-848E-4C8B5BA18CE4}" dt="2021-03-16T03:01:19.495" v="105" actId="1076"/>
        <pc:sldMkLst>
          <pc:docMk/>
          <pc:sldMk cId="1581349545" sldId="457"/>
        </pc:sldMkLst>
        <pc:spChg chg="add mod">
          <ac:chgData name="陳 冠宇" userId="f32d018a28f79104" providerId="Windows Live" clId="Web-{D4515D48-0675-42AE-848E-4C8B5BA18CE4}" dt="2021-03-16T03:01:19.495" v="105" actId="1076"/>
          <ac:spMkLst>
            <pc:docMk/>
            <pc:sldMk cId="1581349545" sldId="457"/>
            <ac:spMk id="6" creationId="{6B1B2B30-3044-4EC9-AC9D-FABDECD7B8A1}"/>
          </ac:spMkLst>
        </pc:spChg>
        <pc:picChg chg="add mod">
          <ac:chgData name="陳 冠宇" userId="f32d018a28f79104" providerId="Windows Live" clId="Web-{D4515D48-0675-42AE-848E-4C8B5BA18CE4}" dt="2021-03-16T02:58:40.571" v="65" actId="1076"/>
          <ac:picMkLst>
            <pc:docMk/>
            <pc:sldMk cId="1581349545" sldId="457"/>
            <ac:picMk id="5" creationId="{AA7FBFA0-B20D-449B-B7FC-3817FEAD7491}"/>
          </ac:picMkLst>
        </pc:picChg>
      </pc:sldChg>
      <pc:sldChg chg="modSp">
        <pc:chgData name="陳 冠宇" userId="f32d018a28f79104" providerId="Windows Live" clId="Web-{D4515D48-0675-42AE-848E-4C8B5BA18CE4}" dt="2021-03-16T03:15:52.152" v="224" actId="20577"/>
        <pc:sldMkLst>
          <pc:docMk/>
          <pc:sldMk cId="1110461021" sldId="459"/>
        </pc:sldMkLst>
        <pc:spChg chg="mod">
          <ac:chgData name="陳 冠宇" userId="f32d018a28f79104" providerId="Windows Live" clId="Web-{D4515D48-0675-42AE-848E-4C8B5BA18CE4}" dt="2021-03-16T03:15:52.152" v="224" actId="20577"/>
          <ac:spMkLst>
            <pc:docMk/>
            <pc:sldMk cId="1110461021" sldId="459"/>
            <ac:spMk id="2" creationId="{7B796B45-70BA-45DF-A488-E8CBDFB8E77A}"/>
          </ac:spMkLst>
        </pc:spChg>
      </pc:sldChg>
      <pc:sldChg chg="modSp">
        <pc:chgData name="陳 冠宇" userId="f32d018a28f79104" providerId="Windows Live" clId="Web-{D4515D48-0675-42AE-848E-4C8B5BA18CE4}" dt="2021-03-16T03:31:17.152" v="462" actId="20577"/>
        <pc:sldMkLst>
          <pc:docMk/>
          <pc:sldMk cId="2052047487" sldId="460"/>
        </pc:sldMkLst>
        <pc:spChg chg="mod">
          <ac:chgData name="陳 冠宇" userId="f32d018a28f79104" providerId="Windows Live" clId="Web-{D4515D48-0675-42AE-848E-4C8B5BA18CE4}" dt="2021-03-16T03:16:00.433" v="228" actId="20577"/>
          <ac:spMkLst>
            <pc:docMk/>
            <pc:sldMk cId="2052047487" sldId="460"/>
            <ac:spMk id="2" creationId="{6FC6D9F6-108E-4996-904D-A3502BA1B7DF}"/>
          </ac:spMkLst>
        </pc:spChg>
        <pc:spChg chg="mod">
          <ac:chgData name="陳 冠宇" userId="f32d018a28f79104" providerId="Windows Live" clId="Web-{D4515D48-0675-42AE-848E-4C8B5BA18CE4}" dt="2021-03-16T03:31:17.152" v="462" actId="20577"/>
          <ac:spMkLst>
            <pc:docMk/>
            <pc:sldMk cId="2052047487" sldId="460"/>
            <ac:spMk id="3" creationId="{14634587-4D1D-4DCC-AB77-0F79126CB104}"/>
          </ac:spMkLst>
        </pc:spChg>
      </pc:sldChg>
      <pc:sldChg chg="modSp">
        <pc:chgData name="陳 冠宇" userId="f32d018a28f79104" providerId="Windows Live" clId="Web-{D4515D48-0675-42AE-848E-4C8B5BA18CE4}" dt="2021-03-16T03:31:22.918" v="465" actId="20577"/>
        <pc:sldMkLst>
          <pc:docMk/>
          <pc:sldMk cId="2974562232" sldId="462"/>
        </pc:sldMkLst>
        <pc:spChg chg="mod">
          <ac:chgData name="陳 冠宇" userId="f32d018a28f79104" providerId="Windows Live" clId="Web-{D4515D48-0675-42AE-848E-4C8B5BA18CE4}" dt="2021-03-16T03:16:04.792" v="230" actId="20577"/>
          <ac:spMkLst>
            <pc:docMk/>
            <pc:sldMk cId="2974562232" sldId="462"/>
            <ac:spMk id="2" creationId="{6FC6D9F6-108E-4996-904D-A3502BA1B7DF}"/>
          </ac:spMkLst>
        </pc:spChg>
        <pc:spChg chg="mod">
          <ac:chgData name="陳 冠宇" userId="f32d018a28f79104" providerId="Windows Live" clId="Web-{D4515D48-0675-42AE-848E-4C8B5BA18CE4}" dt="2021-03-16T03:31:22.918" v="465" actId="20577"/>
          <ac:spMkLst>
            <pc:docMk/>
            <pc:sldMk cId="2974562232" sldId="462"/>
            <ac:spMk id="3" creationId="{14634587-4D1D-4DCC-AB77-0F79126CB104}"/>
          </ac:spMkLst>
        </pc:spChg>
      </pc:sldChg>
      <pc:sldChg chg="modSp new">
        <pc:chgData name="陳 冠宇" userId="f32d018a28f79104" providerId="Windows Live" clId="Web-{D4515D48-0675-42AE-848E-4C8B5BA18CE4}" dt="2021-03-16T03:07:21.064" v="205" actId="20577"/>
        <pc:sldMkLst>
          <pc:docMk/>
          <pc:sldMk cId="262813538" sldId="463"/>
        </pc:sldMkLst>
        <pc:spChg chg="mod">
          <ac:chgData name="陳 冠宇" userId="f32d018a28f79104" providerId="Windows Live" clId="Web-{D4515D48-0675-42AE-848E-4C8B5BA18CE4}" dt="2021-03-16T03:07:21.064" v="205" actId="20577"/>
          <ac:spMkLst>
            <pc:docMk/>
            <pc:sldMk cId="262813538" sldId="463"/>
            <ac:spMk id="2" creationId="{40C9F2F0-3950-423E-8AB7-6A0F93C5C325}"/>
          </ac:spMkLst>
        </pc:spChg>
        <pc:spChg chg="mod">
          <ac:chgData name="陳 冠宇" userId="f32d018a28f79104" providerId="Windows Live" clId="Web-{D4515D48-0675-42AE-848E-4C8B5BA18CE4}" dt="2021-03-16T03:06:57.095" v="202" actId="20577"/>
          <ac:spMkLst>
            <pc:docMk/>
            <pc:sldMk cId="262813538" sldId="463"/>
            <ac:spMk id="3" creationId="{230EF7EA-A7A0-4A76-AC6F-E1378A00F6BD}"/>
          </ac:spMkLst>
        </pc:spChg>
      </pc:sldChg>
      <pc:sldChg chg="addSp delSp modSp new">
        <pc:chgData name="陳 冠宇" userId="f32d018a28f79104" providerId="Windows Live" clId="Web-{D4515D48-0675-42AE-848E-4C8B5BA18CE4}" dt="2021-03-16T03:23:31.457" v="339"/>
        <pc:sldMkLst>
          <pc:docMk/>
          <pc:sldMk cId="2518063282" sldId="464"/>
        </pc:sldMkLst>
        <pc:spChg chg="mod">
          <ac:chgData name="陳 冠宇" userId="f32d018a28f79104" providerId="Windows Live" clId="Web-{D4515D48-0675-42AE-848E-4C8B5BA18CE4}" dt="2021-03-16T03:21:54.799" v="306" actId="20577"/>
          <ac:spMkLst>
            <pc:docMk/>
            <pc:sldMk cId="2518063282" sldId="464"/>
            <ac:spMk id="2" creationId="{5256C2A7-1FEE-45C9-82FF-29A504E95714}"/>
          </ac:spMkLst>
        </pc:spChg>
        <pc:spChg chg="mod">
          <ac:chgData name="陳 冠宇" userId="f32d018a28f79104" providerId="Windows Live" clId="Web-{D4515D48-0675-42AE-848E-4C8B5BA18CE4}" dt="2021-03-16T03:22:14.908" v="323" actId="20577"/>
          <ac:spMkLst>
            <pc:docMk/>
            <pc:sldMk cId="2518063282" sldId="464"/>
            <ac:spMk id="3" creationId="{8CE822B7-2967-4DCB-8537-3231301CF8B2}"/>
          </ac:spMkLst>
        </pc:spChg>
        <pc:picChg chg="add mod">
          <ac:chgData name="陳 冠宇" userId="f32d018a28f79104" providerId="Windows Live" clId="Web-{D4515D48-0675-42AE-848E-4C8B5BA18CE4}" dt="2021-03-16T03:22:47.643" v="332" actId="1076"/>
          <ac:picMkLst>
            <pc:docMk/>
            <pc:sldMk cId="2518063282" sldId="464"/>
            <ac:picMk id="5" creationId="{541FFEFC-0EBF-479C-BE62-3686EAC7AE65}"/>
          </ac:picMkLst>
        </pc:picChg>
        <pc:inkChg chg="add del">
          <ac:chgData name="陳 冠宇" userId="f32d018a28f79104" providerId="Windows Live" clId="Web-{D4515D48-0675-42AE-848E-4C8B5BA18CE4}" dt="2021-03-16T03:23:16.394" v="334"/>
          <ac:inkMkLst>
            <pc:docMk/>
            <pc:sldMk cId="2518063282" sldId="464"/>
            <ac:inkMk id="6" creationId="{72DFA374-E8AE-492B-AD90-03AAAA9B5E3B}"/>
          </ac:inkMkLst>
        </pc:inkChg>
        <pc:inkChg chg="add del">
          <ac:chgData name="陳 冠宇" userId="f32d018a28f79104" providerId="Windows Live" clId="Web-{D4515D48-0675-42AE-848E-4C8B5BA18CE4}" dt="2021-03-16T03:23:23.769" v="336"/>
          <ac:inkMkLst>
            <pc:docMk/>
            <pc:sldMk cId="2518063282" sldId="464"/>
            <ac:inkMk id="7" creationId="{F76B2058-C999-46DD-9A2C-A0405185CB52}"/>
          </ac:inkMkLst>
        </pc:inkChg>
        <pc:inkChg chg="add del">
          <ac:chgData name="陳 冠宇" userId="f32d018a28f79104" providerId="Windows Live" clId="Web-{D4515D48-0675-42AE-848E-4C8B5BA18CE4}" dt="2021-03-16T03:23:28.222" v="338"/>
          <ac:inkMkLst>
            <pc:docMk/>
            <pc:sldMk cId="2518063282" sldId="464"/>
            <ac:inkMk id="8" creationId="{FB496A63-161C-4D98-9C6E-E2A160EBF400}"/>
          </ac:inkMkLst>
        </pc:inkChg>
        <pc:inkChg chg="add">
          <ac:chgData name="陳 冠宇" userId="f32d018a28f79104" providerId="Windows Live" clId="Web-{D4515D48-0675-42AE-848E-4C8B5BA18CE4}" dt="2021-03-16T03:23:31.457" v="339"/>
          <ac:inkMkLst>
            <pc:docMk/>
            <pc:sldMk cId="2518063282" sldId="464"/>
            <ac:inkMk id="9" creationId="{FE2137C5-0CC6-4D4E-9272-07DD1CD236A6}"/>
          </ac:inkMkLst>
        </pc:inkChg>
      </pc:sldChg>
      <pc:sldChg chg="addSp delSp modSp new">
        <pc:chgData name="陳 冠宇" userId="f32d018a28f79104" providerId="Windows Live" clId="Web-{D4515D48-0675-42AE-848E-4C8B5BA18CE4}" dt="2021-03-16T03:30:50.418" v="457" actId="1076"/>
        <pc:sldMkLst>
          <pc:docMk/>
          <pc:sldMk cId="3179726016" sldId="465"/>
        </pc:sldMkLst>
        <pc:spChg chg="mod">
          <ac:chgData name="陳 冠宇" userId="f32d018a28f79104" providerId="Windows Live" clId="Web-{D4515D48-0675-42AE-848E-4C8B5BA18CE4}" dt="2021-03-16T03:23:50.738" v="347" actId="20577"/>
          <ac:spMkLst>
            <pc:docMk/>
            <pc:sldMk cId="3179726016" sldId="465"/>
            <ac:spMk id="2" creationId="{7D5D3857-6514-4D26-8EFE-5DF8767FADB8}"/>
          </ac:spMkLst>
        </pc:spChg>
        <pc:spChg chg="mod">
          <ac:chgData name="陳 冠宇" userId="f32d018a28f79104" providerId="Windows Live" clId="Web-{D4515D48-0675-42AE-848E-4C8B5BA18CE4}" dt="2021-03-16T03:30:32.261" v="455" actId="20577"/>
          <ac:spMkLst>
            <pc:docMk/>
            <pc:sldMk cId="3179726016" sldId="465"/>
            <ac:spMk id="3" creationId="{5696D3AC-F056-4824-87A1-52FB88521716}"/>
          </ac:spMkLst>
        </pc:spChg>
        <pc:picChg chg="add mod">
          <ac:chgData name="陳 冠宇" userId="f32d018a28f79104" providerId="Windows Live" clId="Web-{D4515D48-0675-42AE-848E-4C8B5BA18CE4}" dt="2021-03-16T03:30:47.058" v="456" actId="1076"/>
          <ac:picMkLst>
            <pc:docMk/>
            <pc:sldMk cId="3179726016" sldId="465"/>
            <ac:picMk id="7" creationId="{6BF61509-0E72-4392-B3C8-9EDF41DAB6F6}"/>
          </ac:picMkLst>
        </pc:picChg>
        <pc:picChg chg="add mod">
          <ac:chgData name="陳 冠宇" userId="f32d018a28f79104" providerId="Windows Live" clId="Web-{D4515D48-0675-42AE-848E-4C8B5BA18CE4}" dt="2021-03-16T03:30:50.418" v="457" actId="1076"/>
          <ac:picMkLst>
            <pc:docMk/>
            <pc:sldMk cId="3179726016" sldId="465"/>
            <ac:picMk id="8" creationId="{6A2084A0-D8D6-47E6-B6B5-E45DD3E2A6BD}"/>
          </ac:picMkLst>
        </pc:picChg>
        <pc:inkChg chg="add del">
          <ac:chgData name="陳 冠宇" userId="f32d018a28f79104" providerId="Windows Live" clId="Web-{D4515D48-0675-42AE-848E-4C8B5BA18CE4}" dt="2021-03-16T03:23:47.176" v="344"/>
          <ac:inkMkLst>
            <pc:docMk/>
            <pc:sldMk cId="3179726016" sldId="465"/>
            <ac:inkMk id="5" creationId="{47C68CE9-B0D8-49DF-A08C-810F228248D6}"/>
          </ac:inkMkLst>
        </pc:inkChg>
        <pc:inkChg chg="add del">
          <ac:chgData name="陳 冠宇" userId="f32d018a28f79104" providerId="Windows Live" clId="Web-{D4515D48-0675-42AE-848E-4C8B5BA18CE4}" dt="2021-03-16T03:23:44.597" v="343"/>
          <ac:inkMkLst>
            <pc:docMk/>
            <pc:sldMk cId="3179726016" sldId="465"/>
            <ac:inkMk id="6" creationId="{B65D9AE7-4279-43B4-A256-5A088912D65C}"/>
          </ac:inkMkLst>
        </pc:inkChg>
      </pc:sldChg>
    </pc:docChg>
  </pc:docChgLst>
  <pc:docChgLst>
    <pc:chgData name="冠宇 陳" userId="f32d018a28f79104" providerId="LiveId" clId="{514659CB-070C-4AD8-9FF3-F1E7F1F405E9}"/>
    <pc:docChg chg="undo custSel addSld delSld modSld sldOrd">
      <pc:chgData name="冠宇 陳" userId="f32d018a28f79104" providerId="LiveId" clId="{514659CB-070C-4AD8-9FF3-F1E7F1F405E9}" dt="2021-03-15T11:42:50.692" v="873" actId="20577"/>
      <pc:docMkLst>
        <pc:docMk/>
      </pc:docMkLst>
      <pc:sldChg chg="modSp add del mod">
        <pc:chgData name="冠宇 陳" userId="f32d018a28f79104" providerId="LiveId" clId="{514659CB-070C-4AD8-9FF3-F1E7F1F405E9}" dt="2021-03-15T11:42:50.692" v="873" actId="20577"/>
        <pc:sldMkLst>
          <pc:docMk/>
          <pc:sldMk cId="1492579286" sldId="396"/>
        </pc:sldMkLst>
        <pc:spChg chg="mod">
          <ac:chgData name="冠宇 陳" userId="f32d018a28f79104" providerId="LiveId" clId="{514659CB-070C-4AD8-9FF3-F1E7F1F405E9}" dt="2021-03-15T11:42:50.692" v="873" actId="20577"/>
          <ac:spMkLst>
            <pc:docMk/>
            <pc:sldMk cId="1492579286" sldId="396"/>
            <ac:spMk id="3" creationId="{D7FC0A68-A994-4382-B569-C53DB16ACCC3}"/>
          </ac:spMkLst>
        </pc:spChg>
      </pc:sldChg>
      <pc:sldChg chg="modSp mod ord">
        <pc:chgData name="冠宇 陳" userId="f32d018a28f79104" providerId="LiveId" clId="{514659CB-070C-4AD8-9FF3-F1E7F1F405E9}" dt="2021-03-15T04:02:08.433" v="796" actId="20577"/>
        <pc:sldMkLst>
          <pc:docMk/>
          <pc:sldMk cId="3717997890" sldId="434"/>
        </pc:sldMkLst>
        <pc:spChg chg="mod">
          <ac:chgData name="冠宇 陳" userId="f32d018a28f79104" providerId="LiveId" clId="{514659CB-070C-4AD8-9FF3-F1E7F1F405E9}" dt="2021-03-15T04:02:08.433" v="796" actId="20577"/>
          <ac:spMkLst>
            <pc:docMk/>
            <pc:sldMk cId="3717997890" sldId="434"/>
            <ac:spMk id="3" creationId="{E941DC14-9104-4ECD-9BBA-B50D45EFA8BE}"/>
          </ac:spMkLst>
        </pc:spChg>
      </pc:sldChg>
      <pc:sldChg chg="modSp mod">
        <pc:chgData name="冠宇 陳" userId="f32d018a28f79104" providerId="LiveId" clId="{514659CB-070C-4AD8-9FF3-F1E7F1F405E9}" dt="2021-03-15T04:06:38.129" v="863" actId="20577"/>
        <pc:sldMkLst>
          <pc:docMk/>
          <pc:sldMk cId="730354602" sldId="435"/>
        </pc:sldMkLst>
        <pc:spChg chg="mod">
          <ac:chgData name="冠宇 陳" userId="f32d018a28f79104" providerId="LiveId" clId="{514659CB-070C-4AD8-9FF3-F1E7F1F405E9}" dt="2021-03-15T04:06:38.129" v="863" actId="20577"/>
          <ac:spMkLst>
            <pc:docMk/>
            <pc:sldMk cId="730354602" sldId="435"/>
            <ac:spMk id="3" creationId="{33304D31-19E3-42C1-B6E6-72FBD69A5118}"/>
          </ac:spMkLst>
        </pc:spChg>
      </pc:sldChg>
      <pc:sldChg chg="addSp modSp mod">
        <pc:chgData name="冠宇 陳" userId="f32d018a28f79104" providerId="LiveId" clId="{514659CB-070C-4AD8-9FF3-F1E7F1F405E9}" dt="2021-03-15T03:08:01.672" v="16" actId="20577"/>
        <pc:sldMkLst>
          <pc:docMk/>
          <pc:sldMk cId="2052047487" sldId="460"/>
        </pc:sldMkLst>
        <pc:spChg chg="mod">
          <ac:chgData name="冠宇 陳" userId="f32d018a28f79104" providerId="LiveId" clId="{514659CB-070C-4AD8-9FF3-F1E7F1F405E9}" dt="2021-03-15T03:08:01.672" v="16" actId="20577"/>
          <ac:spMkLst>
            <pc:docMk/>
            <pc:sldMk cId="2052047487" sldId="460"/>
            <ac:spMk id="3" creationId="{14634587-4D1D-4DCC-AB77-0F79126CB104}"/>
          </ac:spMkLst>
        </pc:spChg>
        <pc:picChg chg="add mod">
          <ac:chgData name="冠宇 陳" userId="f32d018a28f79104" providerId="LiveId" clId="{514659CB-070C-4AD8-9FF3-F1E7F1F405E9}" dt="2021-03-15T03:07:50.337" v="2" actId="1076"/>
          <ac:picMkLst>
            <pc:docMk/>
            <pc:sldMk cId="2052047487" sldId="460"/>
            <ac:picMk id="6" creationId="{FDFCF2B5-21F7-4BCE-81A8-C9A6543EF402}"/>
          </ac:picMkLst>
        </pc:picChg>
      </pc:sldChg>
      <pc:sldChg chg="modSp new add del mod">
        <pc:chgData name="冠宇 陳" userId="f32d018a28f79104" providerId="LiveId" clId="{514659CB-070C-4AD8-9FF3-F1E7F1F405E9}" dt="2021-03-15T03:47:26.732" v="46" actId="47"/>
        <pc:sldMkLst>
          <pc:docMk/>
          <pc:sldMk cId="852261252" sldId="461"/>
        </pc:sldMkLst>
        <pc:spChg chg="mod">
          <ac:chgData name="冠宇 陳" userId="f32d018a28f79104" providerId="LiveId" clId="{514659CB-070C-4AD8-9FF3-F1E7F1F405E9}" dt="2021-03-15T03:46:53.993" v="42" actId="20577"/>
          <ac:spMkLst>
            <pc:docMk/>
            <pc:sldMk cId="852261252" sldId="461"/>
            <ac:spMk id="2" creationId="{866C5D36-C9E3-4B6B-918F-B08B89018841}"/>
          </ac:spMkLst>
        </pc:spChg>
      </pc:sldChg>
      <pc:sldChg chg="addSp delSp modSp add mod">
        <pc:chgData name="冠宇 陳" userId="f32d018a28f79104" providerId="LiveId" clId="{514659CB-070C-4AD8-9FF3-F1E7F1F405E9}" dt="2021-03-15T03:48:49.453" v="137" actId="1076"/>
        <pc:sldMkLst>
          <pc:docMk/>
          <pc:sldMk cId="2974562232" sldId="462"/>
        </pc:sldMkLst>
        <pc:spChg chg="mod">
          <ac:chgData name="冠宇 陳" userId="f32d018a28f79104" providerId="LiveId" clId="{514659CB-070C-4AD8-9FF3-F1E7F1F405E9}" dt="2021-03-15T03:48:42.371" v="135" actId="5793"/>
          <ac:spMkLst>
            <pc:docMk/>
            <pc:sldMk cId="2974562232" sldId="462"/>
            <ac:spMk id="3" creationId="{14634587-4D1D-4DCC-AB77-0F79126CB104}"/>
          </ac:spMkLst>
        </pc:spChg>
        <pc:picChg chg="del mod">
          <ac:chgData name="冠宇 陳" userId="f32d018a28f79104" providerId="LiveId" clId="{514659CB-070C-4AD8-9FF3-F1E7F1F405E9}" dt="2021-03-15T03:48:39.059" v="130" actId="478"/>
          <ac:picMkLst>
            <pc:docMk/>
            <pc:sldMk cId="2974562232" sldId="462"/>
            <ac:picMk id="5" creationId="{49D40F5E-8B53-430D-BE7E-7E8CCFCA9EAB}"/>
          </ac:picMkLst>
        </pc:picChg>
        <pc:picChg chg="del">
          <ac:chgData name="冠宇 陳" userId="f32d018a28f79104" providerId="LiveId" clId="{514659CB-070C-4AD8-9FF3-F1E7F1F405E9}" dt="2021-03-15T03:48:17.997" v="126" actId="478"/>
          <ac:picMkLst>
            <pc:docMk/>
            <pc:sldMk cId="2974562232" sldId="462"/>
            <ac:picMk id="6" creationId="{FDFCF2B5-21F7-4BCE-81A8-C9A6543EF402}"/>
          </ac:picMkLst>
        </pc:picChg>
        <pc:picChg chg="add mod">
          <ac:chgData name="冠宇 陳" userId="f32d018a28f79104" providerId="LiveId" clId="{514659CB-070C-4AD8-9FF3-F1E7F1F405E9}" dt="2021-03-15T03:48:49.453" v="137" actId="1076"/>
          <ac:picMkLst>
            <pc:docMk/>
            <pc:sldMk cId="2974562232" sldId="462"/>
            <ac:picMk id="8" creationId="{77FC49B5-043A-4A50-BED3-3FDFF82CBD73}"/>
          </ac:picMkLst>
        </pc:picChg>
      </pc:sldChg>
    </pc:docChg>
  </pc:docChgLst>
  <pc:docChgLst>
    <pc:chgData name="陳 冠宇" userId="f32d018a28f79104" providerId="Windows Live" clId="Web-{4BA9A0CA-6F58-484D-B752-43819B5EFF71}"/>
    <pc:docChg chg="addSld delSld modSld">
      <pc:chgData name="陳 冠宇" userId="f32d018a28f79104" providerId="Windows Live" clId="Web-{4BA9A0CA-6F58-484D-B752-43819B5EFF71}" dt="2021-03-15T03:25:39.909" v="607" actId="20577"/>
      <pc:docMkLst>
        <pc:docMk/>
      </pc:docMkLst>
      <pc:sldChg chg="del">
        <pc:chgData name="陳 冠宇" userId="f32d018a28f79104" providerId="Windows Live" clId="Web-{4BA9A0CA-6F58-484D-B752-43819B5EFF71}" dt="2021-03-15T02:24:00.105" v="111"/>
        <pc:sldMkLst>
          <pc:docMk/>
          <pc:sldMk cId="2781992150" sldId="431"/>
        </pc:sldMkLst>
      </pc:sldChg>
      <pc:sldChg chg="del">
        <pc:chgData name="陳 冠宇" userId="f32d018a28f79104" providerId="Windows Live" clId="Web-{4BA9A0CA-6F58-484D-B752-43819B5EFF71}" dt="2021-03-15T02:24:00.105" v="110"/>
        <pc:sldMkLst>
          <pc:docMk/>
          <pc:sldMk cId="1869203378" sldId="432"/>
        </pc:sldMkLst>
      </pc:sldChg>
      <pc:sldChg chg="del">
        <pc:chgData name="陳 冠宇" userId="f32d018a28f79104" providerId="Windows Live" clId="Web-{4BA9A0CA-6F58-484D-B752-43819B5EFF71}" dt="2021-03-15T02:57:39.768" v="412"/>
        <pc:sldMkLst>
          <pc:docMk/>
          <pc:sldMk cId="3787400489" sldId="433"/>
        </pc:sldMkLst>
      </pc:sldChg>
      <pc:sldChg chg="delSp modSp">
        <pc:chgData name="陳 冠宇" userId="f32d018a28f79104" providerId="Windows Live" clId="Web-{4BA9A0CA-6F58-484D-B752-43819B5EFF71}" dt="2021-03-15T03:25:39.909" v="607" actId="20577"/>
        <pc:sldMkLst>
          <pc:docMk/>
          <pc:sldMk cId="3717997890" sldId="434"/>
        </pc:sldMkLst>
        <pc:spChg chg="mod">
          <ac:chgData name="陳 冠宇" userId="f32d018a28f79104" providerId="Windows Live" clId="Web-{4BA9A0CA-6F58-484D-B752-43819B5EFF71}" dt="2021-03-15T03:25:39.909" v="607" actId="20577"/>
          <ac:spMkLst>
            <pc:docMk/>
            <pc:sldMk cId="3717997890" sldId="434"/>
            <ac:spMk id="3" creationId="{E941DC14-9104-4ECD-9BBA-B50D45EFA8BE}"/>
          </ac:spMkLst>
        </pc:spChg>
        <pc:picChg chg="del">
          <ac:chgData name="陳 冠宇" userId="f32d018a28f79104" providerId="Windows Live" clId="Web-{4BA9A0CA-6F58-484D-B752-43819B5EFF71}" dt="2021-03-15T03:04:07.447" v="483"/>
          <ac:picMkLst>
            <pc:docMk/>
            <pc:sldMk cId="3717997890" sldId="434"/>
            <ac:picMk id="6" creationId="{A0F13DDA-EBA0-4256-BA27-73E8557875FF}"/>
          </ac:picMkLst>
        </pc:picChg>
        <pc:picChg chg="del">
          <ac:chgData name="陳 冠宇" userId="f32d018a28f79104" providerId="Windows Live" clId="Web-{4BA9A0CA-6F58-484D-B752-43819B5EFF71}" dt="2021-03-15T03:04:06.244" v="482"/>
          <ac:picMkLst>
            <pc:docMk/>
            <pc:sldMk cId="3717997890" sldId="434"/>
            <ac:picMk id="8" creationId="{6AC558AE-7F3D-411C-9463-741F8DF93CFE}"/>
          </ac:picMkLst>
        </pc:picChg>
      </pc:sldChg>
      <pc:sldChg chg="delSp">
        <pc:chgData name="陳 冠宇" userId="f32d018a28f79104" providerId="Windows Live" clId="Web-{4BA9A0CA-6F58-484D-B752-43819B5EFF71}" dt="2021-03-15T03:04:09.119" v="484"/>
        <pc:sldMkLst>
          <pc:docMk/>
          <pc:sldMk cId="730354602" sldId="435"/>
        </pc:sldMkLst>
        <pc:picChg chg="del">
          <ac:chgData name="陳 冠宇" userId="f32d018a28f79104" providerId="Windows Live" clId="Web-{4BA9A0CA-6F58-484D-B752-43819B5EFF71}" dt="2021-03-15T03:04:09.119" v="484"/>
          <ac:picMkLst>
            <pc:docMk/>
            <pc:sldMk cId="730354602" sldId="435"/>
            <ac:picMk id="6" creationId="{919657A9-1731-437D-9DBC-3D7838E069FD}"/>
          </ac:picMkLst>
        </pc:picChg>
      </pc:sldChg>
      <pc:sldChg chg="del">
        <pc:chgData name="陳 冠宇" userId="f32d018a28f79104" providerId="Windows Live" clId="Web-{4BA9A0CA-6F58-484D-B752-43819B5EFF71}" dt="2021-03-15T02:57:36.033" v="410"/>
        <pc:sldMkLst>
          <pc:docMk/>
          <pc:sldMk cId="3981008007" sldId="436"/>
        </pc:sldMkLst>
      </pc:sldChg>
      <pc:sldChg chg="del">
        <pc:chgData name="陳 冠宇" userId="f32d018a28f79104" providerId="Windows Live" clId="Web-{4BA9A0CA-6F58-484D-B752-43819B5EFF71}" dt="2021-03-15T02:57:37.518" v="411"/>
        <pc:sldMkLst>
          <pc:docMk/>
          <pc:sldMk cId="2647955413" sldId="437"/>
        </pc:sldMkLst>
      </pc:sldChg>
      <pc:sldChg chg="delSp">
        <pc:chgData name="陳 冠宇" userId="f32d018a28f79104" providerId="Windows Live" clId="Web-{4BA9A0CA-6F58-484D-B752-43819B5EFF71}" dt="2021-03-15T03:04:27.041" v="485"/>
        <pc:sldMkLst>
          <pc:docMk/>
          <pc:sldMk cId="2738174670" sldId="438"/>
        </pc:sldMkLst>
        <pc:picChg chg="del">
          <ac:chgData name="陳 冠宇" userId="f32d018a28f79104" providerId="Windows Live" clId="Web-{4BA9A0CA-6F58-484D-B752-43819B5EFF71}" dt="2021-03-15T03:04:27.041" v="485"/>
          <ac:picMkLst>
            <pc:docMk/>
            <pc:sldMk cId="2738174670" sldId="438"/>
            <ac:picMk id="7" creationId="{3C71131D-6220-48E2-A403-72C795803DF9}"/>
          </ac:picMkLst>
        </pc:picChg>
      </pc:sldChg>
      <pc:sldChg chg="del">
        <pc:chgData name="陳 冠宇" userId="f32d018a28f79104" providerId="Windows Live" clId="Web-{4BA9A0CA-6F58-484D-B752-43819B5EFF71}" dt="2021-03-15T02:24:00.105" v="109"/>
        <pc:sldMkLst>
          <pc:docMk/>
          <pc:sldMk cId="3574601975" sldId="439"/>
        </pc:sldMkLst>
      </pc:sldChg>
      <pc:sldChg chg="modSp">
        <pc:chgData name="陳 冠宇" userId="f32d018a28f79104" providerId="Windows Live" clId="Web-{4BA9A0CA-6F58-484D-B752-43819B5EFF71}" dt="2021-03-15T02:30:13.268" v="409"/>
        <pc:sldMkLst>
          <pc:docMk/>
          <pc:sldMk cId="452819302" sldId="447"/>
        </pc:sldMkLst>
        <pc:graphicFrameChg chg="mod modGraphic">
          <ac:chgData name="陳 冠宇" userId="f32d018a28f79104" providerId="Windows Live" clId="Web-{4BA9A0CA-6F58-484D-B752-43819B5EFF71}" dt="2021-03-15T02:30:13.268" v="409"/>
          <ac:graphicFrameMkLst>
            <pc:docMk/>
            <pc:sldMk cId="452819302" sldId="447"/>
            <ac:graphicFrameMk id="5" creationId="{E2DA2145-67E7-47F7-A286-67961AD83788}"/>
          </ac:graphicFrameMkLst>
        </pc:graphicFrameChg>
      </pc:sldChg>
      <pc:sldChg chg="del">
        <pc:chgData name="陳 冠宇" userId="f32d018a28f79104" providerId="Windows Live" clId="Web-{4BA9A0CA-6F58-484D-B752-43819B5EFF71}" dt="2021-03-15T02:24:00.105" v="108"/>
        <pc:sldMkLst>
          <pc:docMk/>
          <pc:sldMk cId="4001180507" sldId="453"/>
        </pc:sldMkLst>
      </pc:sldChg>
      <pc:sldChg chg="addSp modSp new">
        <pc:chgData name="陳 冠宇" userId="f32d018a28f79104" providerId="Windows Live" clId="Web-{4BA9A0CA-6F58-484D-B752-43819B5EFF71}" dt="2021-03-15T02:21:09.273" v="107" actId="1076"/>
        <pc:sldMkLst>
          <pc:docMk/>
          <pc:sldMk cId="1293228908" sldId="458"/>
        </pc:sldMkLst>
        <pc:spChg chg="mod">
          <ac:chgData name="陳 冠宇" userId="f32d018a28f79104" providerId="Windows Live" clId="Web-{4BA9A0CA-6F58-484D-B752-43819B5EFF71}" dt="2021-03-15T02:18:43.552" v="19" actId="20577"/>
          <ac:spMkLst>
            <pc:docMk/>
            <pc:sldMk cId="1293228908" sldId="458"/>
            <ac:spMk id="2" creationId="{77FF48E2-CB7F-4F77-A5BC-A5A8E58A619B}"/>
          </ac:spMkLst>
        </pc:spChg>
        <pc:spChg chg="mod">
          <ac:chgData name="陳 冠宇" userId="f32d018a28f79104" providerId="Windows Live" clId="Web-{4BA9A0CA-6F58-484D-B752-43819B5EFF71}" dt="2021-03-15T02:21:01.148" v="105" actId="20577"/>
          <ac:spMkLst>
            <pc:docMk/>
            <pc:sldMk cId="1293228908" sldId="458"/>
            <ac:spMk id="3" creationId="{7A024853-F047-4AB1-8A2D-1361F7B2CD01}"/>
          </ac:spMkLst>
        </pc:spChg>
        <pc:spChg chg="mod">
          <ac:chgData name="陳 冠宇" userId="f32d018a28f79104" providerId="Windows Live" clId="Web-{4BA9A0CA-6F58-484D-B752-43819B5EFF71}" dt="2021-03-15T02:20:32.929" v="92" actId="1076"/>
          <ac:spMkLst>
            <pc:docMk/>
            <pc:sldMk cId="1293228908" sldId="458"/>
            <ac:spMk id="4" creationId="{572631BC-E681-4891-BFD0-7FCC9B6BD62B}"/>
          </ac:spMkLst>
        </pc:spChg>
        <pc:picChg chg="add mod">
          <ac:chgData name="陳 冠宇" userId="f32d018a28f79104" providerId="Windows Live" clId="Web-{4BA9A0CA-6F58-484D-B752-43819B5EFF71}" dt="2021-03-15T02:21:05.758" v="106" actId="1076"/>
          <ac:picMkLst>
            <pc:docMk/>
            <pc:sldMk cId="1293228908" sldId="458"/>
            <ac:picMk id="5" creationId="{67555273-50D3-4A60-A0A5-6FE8E3ECC783}"/>
          </ac:picMkLst>
        </pc:picChg>
        <pc:picChg chg="add mod">
          <ac:chgData name="陳 冠宇" userId="f32d018a28f79104" providerId="Windows Live" clId="Web-{4BA9A0CA-6F58-484D-B752-43819B5EFF71}" dt="2021-03-15T02:21:09.273" v="107" actId="1076"/>
          <ac:picMkLst>
            <pc:docMk/>
            <pc:sldMk cId="1293228908" sldId="458"/>
            <ac:picMk id="6" creationId="{0A7C01C9-B8B7-4635-9CE8-C50A48B16246}"/>
          </ac:picMkLst>
        </pc:picChg>
      </pc:sldChg>
      <pc:sldChg chg="addSp modSp new">
        <pc:chgData name="陳 冠宇" userId="f32d018a28f79104" providerId="Windows Live" clId="Web-{4BA9A0CA-6F58-484D-B752-43819B5EFF71}" dt="2021-03-15T03:00:06.442" v="447" actId="1076"/>
        <pc:sldMkLst>
          <pc:docMk/>
          <pc:sldMk cId="1110461021" sldId="459"/>
        </pc:sldMkLst>
        <pc:spChg chg="mod">
          <ac:chgData name="陳 冠宇" userId="f32d018a28f79104" providerId="Windows Live" clId="Web-{4BA9A0CA-6F58-484D-B752-43819B5EFF71}" dt="2021-03-15T02:58:27.206" v="417" actId="20577"/>
          <ac:spMkLst>
            <pc:docMk/>
            <pc:sldMk cId="1110461021" sldId="459"/>
            <ac:spMk id="2" creationId="{7B796B45-70BA-45DF-A488-E8CBDFB8E77A}"/>
          </ac:spMkLst>
        </pc:spChg>
        <pc:spChg chg="mod">
          <ac:chgData name="陳 冠宇" userId="f32d018a28f79104" providerId="Windows Live" clId="Web-{4BA9A0CA-6F58-484D-B752-43819B5EFF71}" dt="2021-03-15T02:59:57.692" v="443" actId="20577"/>
          <ac:spMkLst>
            <pc:docMk/>
            <pc:sldMk cId="1110461021" sldId="459"/>
            <ac:spMk id="3" creationId="{88FE7020-5176-4ED1-8BE9-4A7D9F01CBC6}"/>
          </ac:spMkLst>
        </pc:spChg>
        <pc:picChg chg="add mod">
          <ac:chgData name="陳 冠宇" userId="f32d018a28f79104" providerId="Windows Live" clId="Web-{4BA9A0CA-6F58-484D-B752-43819B5EFF71}" dt="2021-03-15T03:00:06.442" v="447" actId="1076"/>
          <ac:picMkLst>
            <pc:docMk/>
            <pc:sldMk cId="1110461021" sldId="459"/>
            <ac:picMk id="5" creationId="{9ECB604F-B9B6-43A9-A0D7-FC710E5E1B41}"/>
          </ac:picMkLst>
        </pc:picChg>
      </pc:sldChg>
      <pc:sldChg chg="addSp modSp new">
        <pc:chgData name="陳 冠宇" userId="f32d018a28f79104" providerId="Windows Live" clId="Web-{4BA9A0CA-6F58-484D-B752-43819B5EFF71}" dt="2021-03-15T03:09:09.453" v="496" actId="1076"/>
        <pc:sldMkLst>
          <pc:docMk/>
          <pc:sldMk cId="2052047487" sldId="460"/>
        </pc:sldMkLst>
        <pc:spChg chg="mod">
          <ac:chgData name="陳 冠宇" userId="f32d018a28f79104" providerId="Windows Live" clId="Web-{4BA9A0CA-6F58-484D-B752-43819B5EFF71}" dt="2021-03-15T03:00:26.162" v="451" actId="20577"/>
          <ac:spMkLst>
            <pc:docMk/>
            <pc:sldMk cId="2052047487" sldId="460"/>
            <ac:spMk id="2" creationId="{6FC6D9F6-108E-4996-904D-A3502BA1B7DF}"/>
          </ac:spMkLst>
        </pc:spChg>
        <pc:spChg chg="mod">
          <ac:chgData name="陳 冠宇" userId="f32d018a28f79104" providerId="Windows Live" clId="Web-{4BA9A0CA-6F58-484D-B752-43819B5EFF71}" dt="2021-03-15T03:01:21.725" v="481" actId="20577"/>
          <ac:spMkLst>
            <pc:docMk/>
            <pc:sldMk cId="2052047487" sldId="460"/>
            <ac:spMk id="3" creationId="{14634587-4D1D-4DCC-AB77-0F79126CB104}"/>
          </ac:spMkLst>
        </pc:spChg>
        <pc:picChg chg="add mod">
          <ac:chgData name="陳 冠宇" userId="f32d018a28f79104" providerId="Windows Live" clId="Web-{4BA9A0CA-6F58-484D-B752-43819B5EFF71}" dt="2021-03-15T03:09:09.453" v="496" actId="1076"/>
          <ac:picMkLst>
            <pc:docMk/>
            <pc:sldMk cId="2052047487" sldId="460"/>
            <ac:picMk id="5" creationId="{49D40F5E-8B53-430D-BE7E-7E8CCFCA9EAB}"/>
          </ac:picMkLst>
        </pc:picChg>
        <pc:picChg chg="mod">
          <ac:chgData name="陳 冠宇" userId="f32d018a28f79104" providerId="Windows Live" clId="Web-{4BA9A0CA-6F58-484D-B752-43819B5EFF71}" dt="2021-03-15T03:09:00.156" v="493" actId="1076"/>
          <ac:picMkLst>
            <pc:docMk/>
            <pc:sldMk cId="2052047487" sldId="460"/>
            <ac:picMk id="6" creationId="{FDFCF2B5-21F7-4BCE-81A8-C9A6543EF402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BDCE6B33-4075-45A9-93EA-004EA3EBCDD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DF794CF-1320-4944-A432-42DBB8B34E3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7CD8D43E-15F4-41C4-AC14-888AF25A73DC}" type="datetimeFigureOut">
              <a:rPr lang="zh-TW" altLang="en-US"/>
              <a:pPr>
                <a:defRPr/>
              </a:pPr>
              <a:t>2021/4/9</a:t>
            </a:fld>
            <a:endParaRPr lang="zh-TW" altLang="en-US"/>
          </a:p>
        </p:txBody>
      </p:sp>
      <p:sp>
        <p:nvSpPr>
          <p:cNvPr id="4" name="投影片圖像版面配置區 3">
            <a:extLst>
              <a:ext uri="{FF2B5EF4-FFF2-40B4-BE49-F238E27FC236}">
                <a16:creationId xmlns:a16="http://schemas.microsoft.com/office/drawing/2014/main" id="{6BF6796D-A256-4FD5-BADB-FAD7E0FB1A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>
            <a:extLst>
              <a:ext uri="{FF2B5EF4-FFF2-40B4-BE49-F238E27FC236}">
                <a16:creationId xmlns:a16="http://schemas.microsoft.com/office/drawing/2014/main" id="{793EEAE2-0D8A-4A89-80C8-EE750A131E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C1EA039-7144-43EB-A405-AB1B196B226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4F2BD62-98BE-45A2-8CF4-6A221431BF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BD89F98-C578-40B5-8D60-ABC73FF0949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新細明體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BD89F98-C578-40B5-8D60-ABC73FF0949E}" type="slidenum">
              <a:rPr lang="zh-TW" altLang="en-US" smtClean="0"/>
              <a:pPr>
                <a:defRPr/>
              </a:pPr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7895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>
            <a:extLst>
              <a:ext uri="{FF2B5EF4-FFF2-40B4-BE49-F238E27FC236}">
                <a16:creationId xmlns:a16="http://schemas.microsoft.com/office/drawing/2014/main" id="{26113C7B-309C-4EE3-BF7F-E9F387C1F9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1E7631D2-97A2-4400-923D-ABFE5E8FAB52}" type="slidenum">
              <a:rPr lang="en-US" altLang="zh-TW" smtClean="0"/>
              <a:pPr>
                <a:spcBef>
                  <a:spcPct val="0"/>
                </a:spcBef>
              </a:pPr>
              <a:t>3</a:t>
            </a:fld>
            <a:endParaRPr lang="en-US" altLang="zh-TW"/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C7EB82F2-CCC9-4519-A9EA-8AAB30AF24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4113" cy="3724275"/>
          </a:xfrm>
          <a:ln/>
        </p:spPr>
      </p:sp>
      <p:sp>
        <p:nvSpPr>
          <p:cNvPr id="53252" name="Rectangle 3">
            <a:extLst>
              <a:ext uri="{FF2B5EF4-FFF2-40B4-BE49-F238E27FC236}">
                <a16:creationId xmlns:a16="http://schemas.microsoft.com/office/drawing/2014/main" id="{077424AD-DD15-4828-8E6A-2C8BE64547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1038" y="4714875"/>
            <a:ext cx="5435600" cy="44672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zh-TW" altLang="zh-TW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8828DDAD-CDE3-4335-BB6F-2DAB5BF8F68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0D78FF67-42A9-4222-AED2-A5A5C329C7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8828DDAD-CDE3-4335-BB6F-2DAB5BF8F68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0D78FF67-42A9-4222-AED2-A5A5C329C7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130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4512748F-C081-4D27-BA93-CA1F6C6A03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80F46BAC-821C-464B-A40A-44E2AA8B81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EC32E83A-2BB7-45CC-99AE-6A95D881D6D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1CA4578-5B53-4403-85D6-8B2CD39BCE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4A10B0B3-EFB5-47DE-A99C-EA38F91C21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83678910-4022-492E-8C98-01BF7B9DC1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id="{A264A4FF-2D8C-4370-A2C5-8FD4EC7A4C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7AAF3065-F470-4DB8-9105-1311C44AA96F}" type="slidenum">
              <a:rPr lang="en-US" altLang="zh-TW" smtClean="0"/>
              <a:pPr>
                <a:spcBef>
                  <a:spcPct val="0"/>
                </a:spcBef>
              </a:pPr>
              <a:t>9</a:t>
            </a:fld>
            <a:endParaRPr lang="en-US" altLang="zh-TW"/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4B7FF30D-0202-4C2D-B53B-85E131F261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17575" y="744538"/>
            <a:ext cx="4964113" cy="3724275"/>
          </a:xfrm>
          <a:ln/>
        </p:spPr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id="{8B897E0D-2929-4C3B-970C-8131AF5483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1038" y="4714875"/>
            <a:ext cx="5435600" cy="44672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zh-TW" altLang="zh-TW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>
            <a:extLst>
              <a:ext uri="{FF2B5EF4-FFF2-40B4-BE49-F238E27FC236}">
                <a16:creationId xmlns:a16="http://schemas.microsoft.com/office/drawing/2014/main" id="{987CE714-AB2C-41CC-AB77-E860A5235BC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spcBef>
                <a:spcPct val="0"/>
              </a:spcBef>
            </a:pPr>
            <a:fld id="{3C1EC186-9789-4EEB-BE5B-C2832D05D637}" type="slidenum">
              <a:rPr lang="en-US" altLang="zh-TW" smtClean="0"/>
              <a:pPr>
                <a:spcBef>
                  <a:spcPct val="0"/>
                </a:spcBef>
              </a:pPr>
              <a:t>10</a:t>
            </a:fld>
            <a:endParaRPr lang="en-US" altLang="zh-TW"/>
          </a:p>
        </p:txBody>
      </p:sp>
      <p:sp>
        <p:nvSpPr>
          <p:cNvPr id="65539" name="Rectangle 2">
            <a:extLst>
              <a:ext uri="{FF2B5EF4-FFF2-40B4-BE49-F238E27FC236}">
                <a16:creationId xmlns:a16="http://schemas.microsoft.com/office/drawing/2014/main" id="{5CDC1FBE-9D8F-4FE1-8C26-7B0E33D2C7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>
            <a:extLst>
              <a:ext uri="{FF2B5EF4-FFF2-40B4-BE49-F238E27FC236}">
                <a16:creationId xmlns:a16="http://schemas.microsoft.com/office/drawing/2014/main" id="{A59D4771-A6ED-4D90-A5B7-80AC5DAE77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zh-TW" altLang="zh-TW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20">
            <a:extLst>
              <a:ext uri="{FF2B5EF4-FFF2-40B4-BE49-F238E27FC236}">
                <a16:creationId xmlns:a16="http://schemas.microsoft.com/office/drawing/2014/main" id="{1CAABDA6-0678-46F1-8E3B-1935D4F54A19}"/>
              </a:ext>
            </a:extLst>
          </p:cNvPr>
          <p:cNvSpPr/>
          <p:nvPr/>
        </p:nvSpPr>
        <p:spPr>
          <a:xfrm>
            <a:off x="904875" y="2206625"/>
            <a:ext cx="7315200" cy="1281113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5" name="矩形 32">
            <a:extLst>
              <a:ext uri="{FF2B5EF4-FFF2-40B4-BE49-F238E27FC236}">
                <a16:creationId xmlns:a16="http://schemas.microsoft.com/office/drawing/2014/main" id="{7F20B3E5-F2E1-480E-9D02-9F4A80EE2FC8}"/>
              </a:ext>
            </a:extLst>
          </p:cNvPr>
          <p:cNvSpPr/>
          <p:nvPr/>
        </p:nvSpPr>
        <p:spPr>
          <a:xfrm>
            <a:off x="914400" y="360680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6" name="矩形 21">
            <a:extLst>
              <a:ext uri="{FF2B5EF4-FFF2-40B4-BE49-F238E27FC236}">
                <a16:creationId xmlns:a16="http://schemas.microsoft.com/office/drawing/2014/main" id="{736820DF-1EF1-4B13-8AFE-A5336F75753E}"/>
              </a:ext>
            </a:extLst>
          </p:cNvPr>
          <p:cNvSpPr/>
          <p:nvPr/>
        </p:nvSpPr>
        <p:spPr>
          <a:xfrm>
            <a:off x="904875" y="2206625"/>
            <a:ext cx="228600" cy="1281113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7" name="矩形 31">
            <a:extLst>
              <a:ext uri="{FF2B5EF4-FFF2-40B4-BE49-F238E27FC236}">
                <a16:creationId xmlns:a16="http://schemas.microsoft.com/office/drawing/2014/main" id="{F7109DA1-36F4-4A98-B6AB-D3FBF54FB636}"/>
              </a:ext>
            </a:extLst>
          </p:cNvPr>
          <p:cNvSpPr/>
          <p:nvPr/>
        </p:nvSpPr>
        <p:spPr>
          <a:xfrm>
            <a:off x="8027988" y="360680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pic>
        <p:nvPicPr>
          <p:cNvPr id="10" name="Picture 2" descr="http://140.116.72.245/images/labbar.jpg">
            <a:extLst>
              <a:ext uri="{FF2B5EF4-FFF2-40B4-BE49-F238E27FC236}">
                <a16:creationId xmlns:a16="http://schemas.microsoft.com/office/drawing/2014/main" id="{AD88FBB3-B303-4908-8D8A-DE9FE8759E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0" y="5373688"/>
            <a:ext cx="58578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副標題 8">
            <a:extLst>
              <a:ext uri="{FF2B5EF4-FFF2-40B4-BE49-F238E27FC236}">
                <a16:creationId xmlns:a16="http://schemas.microsoft.com/office/drawing/2014/main" id="{749457FA-1850-417E-8AE2-1456FD6C3C9D}"/>
              </a:ext>
            </a:extLst>
          </p:cNvPr>
          <p:cNvSpPr txBox="1">
            <a:spLocks/>
          </p:cNvSpPr>
          <p:nvPr userDrawn="1"/>
        </p:nvSpPr>
        <p:spPr bwMode="auto">
          <a:xfrm>
            <a:off x="1204913" y="1339850"/>
            <a:ext cx="6751637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 panose="05040102010807070707" pitchFamily="18" charset="2"/>
              <a:buNone/>
              <a:defRPr/>
            </a:pPr>
            <a:endParaRPr kumimoji="0" lang="zh-TW" altLang="en-US" sz="4800">
              <a:solidFill>
                <a:schemeClr val="tx2"/>
              </a:solidFill>
              <a:latin typeface="Century" panose="02040604050505020304" pitchFamily="18" charset="0"/>
            </a:endParaRPr>
          </a:p>
        </p:txBody>
      </p:sp>
      <p:sp>
        <p:nvSpPr>
          <p:cNvPr id="12" name="矩形 12">
            <a:extLst>
              <a:ext uri="{FF2B5EF4-FFF2-40B4-BE49-F238E27FC236}">
                <a16:creationId xmlns:a16="http://schemas.microsoft.com/office/drawing/2014/main" id="{A3EAB954-7AB1-4824-8567-E41573D9040A}"/>
              </a:ext>
            </a:extLst>
          </p:cNvPr>
          <p:cNvSpPr/>
          <p:nvPr userDrawn="1"/>
        </p:nvSpPr>
        <p:spPr>
          <a:xfrm>
            <a:off x="900113" y="144780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13" name="矩形 13">
            <a:extLst>
              <a:ext uri="{FF2B5EF4-FFF2-40B4-BE49-F238E27FC236}">
                <a16:creationId xmlns:a16="http://schemas.microsoft.com/office/drawing/2014/main" id="{12DF332F-5869-4DAF-9B85-70CA5D4CAF9C}"/>
              </a:ext>
            </a:extLst>
          </p:cNvPr>
          <p:cNvSpPr/>
          <p:nvPr userDrawn="1"/>
        </p:nvSpPr>
        <p:spPr>
          <a:xfrm>
            <a:off x="900113" y="144780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14" name="矩形 14">
            <a:extLst>
              <a:ext uri="{FF2B5EF4-FFF2-40B4-BE49-F238E27FC236}">
                <a16:creationId xmlns:a16="http://schemas.microsoft.com/office/drawing/2014/main" id="{F136E38D-A8EA-449F-889E-8AD89B5E2839}"/>
              </a:ext>
            </a:extLst>
          </p:cNvPr>
          <p:cNvSpPr/>
          <p:nvPr userDrawn="1"/>
        </p:nvSpPr>
        <p:spPr>
          <a:xfrm>
            <a:off x="8015288" y="144780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1219200" y="2276872"/>
            <a:ext cx="6858000" cy="1158974"/>
          </a:xfrm>
        </p:spPr>
        <p:txBody>
          <a:bodyPr anchor="t"/>
          <a:lstStyle>
            <a:lvl1pPr algn="l">
              <a:defRPr sz="3200" baseline="0">
                <a:solidFill>
                  <a:schemeClr val="tx1"/>
                </a:solidFill>
                <a:latin typeface="Century Schoolbook" pitchFamily="18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187624" y="3683496"/>
            <a:ext cx="6768752" cy="533400"/>
          </a:xfrm>
        </p:spPr>
        <p:txBody>
          <a:bodyPr/>
          <a:lstStyle>
            <a:lvl1pPr marL="0" indent="0" algn="r">
              <a:buNone/>
              <a:defRPr sz="2000" baseline="0">
                <a:solidFill>
                  <a:schemeClr val="tx2"/>
                </a:solidFill>
                <a:latin typeface="Century Schoolbook" pitchFamily="18" charset="0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15" name="日期版面配置區 27">
            <a:extLst>
              <a:ext uri="{FF2B5EF4-FFF2-40B4-BE49-F238E27FC236}">
                <a16:creationId xmlns:a16="http://schemas.microsoft.com/office/drawing/2014/main" id="{77A873C5-E1B1-4F84-8DBD-8DE57CF61D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1195388" cy="366712"/>
          </a:xfrm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16" name="頁尾版面配置區 16">
            <a:extLst>
              <a:ext uri="{FF2B5EF4-FFF2-40B4-BE49-F238E27FC236}">
                <a16:creationId xmlns:a16="http://schemas.microsoft.com/office/drawing/2014/main" id="{98C4AD5C-DC06-48A7-9D4E-1DC7E59A2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17" name="投影片編號版面配置區 28">
            <a:extLst>
              <a:ext uri="{FF2B5EF4-FFF2-40B4-BE49-F238E27FC236}">
                <a16:creationId xmlns:a16="http://schemas.microsoft.com/office/drawing/2014/main" id="{77572CBB-AAA7-43E3-BCE6-56E352F6F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05713" y="6354763"/>
            <a:ext cx="12192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6B02408E-FD13-4718-B170-1E3D648C9A5A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332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線接點 7">
            <a:extLst>
              <a:ext uri="{FF2B5EF4-FFF2-40B4-BE49-F238E27FC236}">
                <a16:creationId xmlns:a16="http://schemas.microsoft.com/office/drawing/2014/main" id="{575961EA-1BAE-4D7D-93C9-4DCC9A57A812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6" name="等腰三角形 8">
            <a:extLst>
              <a:ext uri="{FF2B5EF4-FFF2-40B4-BE49-F238E27FC236}">
                <a16:creationId xmlns:a16="http://schemas.microsoft.com/office/drawing/2014/main" id="{8D8F7B70-6070-41D6-A7A1-B48B91D1E102}"/>
              </a:ext>
            </a:extLst>
          </p:cNvPr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7" name="矩形 9">
            <a:extLst>
              <a:ext uri="{FF2B5EF4-FFF2-40B4-BE49-F238E27FC236}">
                <a16:creationId xmlns:a16="http://schemas.microsoft.com/office/drawing/2014/main" id="{EC087C5E-B337-4495-989E-E23C0C8786FD}"/>
              </a:ext>
            </a:extLst>
          </p:cNvPr>
          <p:cNvSpPr/>
          <p:nvPr/>
        </p:nvSpPr>
        <p:spPr>
          <a:xfrm>
            <a:off x="457200" y="500063"/>
            <a:ext cx="182563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pPr lvl="0"/>
            <a:r>
              <a:rPr lang="zh-TW" altLang="en-US" noProof="0"/>
              <a:t>按一下圖示以新增圖片</a:t>
            </a:r>
            <a:endParaRPr 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日期版面配置區 4">
            <a:extLst>
              <a:ext uri="{FF2B5EF4-FFF2-40B4-BE49-F238E27FC236}">
                <a16:creationId xmlns:a16="http://schemas.microsoft.com/office/drawing/2014/main" id="{B174EEDB-EBDA-4542-B257-45962BC9D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頁尾版面配置區 5">
            <a:extLst>
              <a:ext uri="{FF2B5EF4-FFF2-40B4-BE49-F238E27FC236}">
                <a16:creationId xmlns:a16="http://schemas.microsoft.com/office/drawing/2014/main" id="{01412000-4244-4936-9EF7-A587CDEC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10" name="投影片編號版面配置區 6">
            <a:extLst>
              <a:ext uri="{FF2B5EF4-FFF2-40B4-BE49-F238E27FC236}">
                <a16:creationId xmlns:a16="http://schemas.microsoft.com/office/drawing/2014/main" id="{C745D9C6-9D59-4C97-B4E6-6A221131C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E30A674A-B925-4432-B6E1-A1BC1108882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0309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日期版面配置區 13">
            <a:extLst>
              <a:ext uri="{FF2B5EF4-FFF2-40B4-BE49-F238E27FC236}">
                <a16:creationId xmlns:a16="http://schemas.microsoft.com/office/drawing/2014/main" id="{6C0256F8-F81D-40E7-985C-0A6AFF821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2">
            <a:extLst>
              <a:ext uri="{FF2B5EF4-FFF2-40B4-BE49-F238E27FC236}">
                <a16:creationId xmlns:a16="http://schemas.microsoft.com/office/drawing/2014/main" id="{02F172DC-A36F-4377-AD81-D02907257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6" name="投影片編號版面配置區 22">
            <a:extLst>
              <a:ext uri="{FF2B5EF4-FFF2-40B4-BE49-F238E27FC236}">
                <a16:creationId xmlns:a16="http://schemas.microsoft.com/office/drawing/2014/main" id="{F63CF809-C7F3-4E5D-BBC7-B7ED28C90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9FAF15A6-D028-44EC-9D99-916162E8D899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67629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直線接點 6">
            <a:extLst>
              <a:ext uri="{FF2B5EF4-FFF2-40B4-BE49-F238E27FC236}">
                <a16:creationId xmlns:a16="http://schemas.microsoft.com/office/drawing/2014/main" id="{C9BDE9AE-D52D-41C4-A3F6-0F57E4821259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5" name="等腰三角形 7">
            <a:extLst>
              <a:ext uri="{FF2B5EF4-FFF2-40B4-BE49-F238E27FC236}">
                <a16:creationId xmlns:a16="http://schemas.microsoft.com/office/drawing/2014/main" id="{6A6AF992-D282-43AE-A573-1FE2BB798A45}"/>
              </a:ext>
            </a:extLst>
          </p:cNvPr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6" name="直線接點 8">
            <a:extLst>
              <a:ext uri="{FF2B5EF4-FFF2-40B4-BE49-F238E27FC236}">
                <a16:creationId xmlns:a16="http://schemas.microsoft.com/office/drawing/2014/main" id="{95002BF8-3873-49DD-B610-CF033B08E293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3630612" y="3201988"/>
            <a:ext cx="5851525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3">
            <a:extLst>
              <a:ext uri="{FF2B5EF4-FFF2-40B4-BE49-F238E27FC236}">
                <a16:creationId xmlns:a16="http://schemas.microsoft.com/office/drawing/2014/main" id="{CF2928F7-DB37-4D37-89D0-DE5758147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頁尾版面配置區 4">
            <a:extLst>
              <a:ext uri="{FF2B5EF4-FFF2-40B4-BE49-F238E27FC236}">
                <a16:creationId xmlns:a16="http://schemas.microsoft.com/office/drawing/2014/main" id="{7022581D-1AD8-48E4-8F44-B3E595D5E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9" name="投影片編號版面配置區 5">
            <a:extLst>
              <a:ext uri="{FF2B5EF4-FFF2-40B4-BE49-F238E27FC236}">
                <a16:creationId xmlns:a16="http://schemas.microsoft.com/office/drawing/2014/main" id="{8CB83F34-FD0A-4742-806A-8AF096E1B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FCA38A58-FCD3-43F5-BCFD-9ED53C96AC51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3194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20">
            <a:extLst>
              <a:ext uri="{FF2B5EF4-FFF2-40B4-BE49-F238E27FC236}">
                <a16:creationId xmlns:a16="http://schemas.microsoft.com/office/drawing/2014/main" id="{38A68B6D-030C-4A9D-86C0-BCC7B13513C6}"/>
              </a:ext>
            </a:extLst>
          </p:cNvPr>
          <p:cNvSpPr/>
          <p:nvPr/>
        </p:nvSpPr>
        <p:spPr>
          <a:xfrm>
            <a:off x="904875" y="1447800"/>
            <a:ext cx="7315200" cy="2039938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5" name="矩形 32">
            <a:extLst>
              <a:ext uri="{FF2B5EF4-FFF2-40B4-BE49-F238E27FC236}">
                <a16:creationId xmlns:a16="http://schemas.microsoft.com/office/drawing/2014/main" id="{5D36C9A5-6A0D-4A13-9A20-DD0F8F0D6CDB}"/>
              </a:ext>
            </a:extLst>
          </p:cNvPr>
          <p:cNvSpPr/>
          <p:nvPr/>
        </p:nvSpPr>
        <p:spPr>
          <a:xfrm>
            <a:off x="914400" y="360680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6" name="矩形 21">
            <a:extLst>
              <a:ext uri="{FF2B5EF4-FFF2-40B4-BE49-F238E27FC236}">
                <a16:creationId xmlns:a16="http://schemas.microsoft.com/office/drawing/2014/main" id="{DF879756-79C2-4F09-82AD-9C8B821E5790}"/>
              </a:ext>
            </a:extLst>
          </p:cNvPr>
          <p:cNvSpPr/>
          <p:nvPr/>
        </p:nvSpPr>
        <p:spPr>
          <a:xfrm>
            <a:off x="904875" y="1447800"/>
            <a:ext cx="206375" cy="2039938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7" name="矩形 31">
            <a:extLst>
              <a:ext uri="{FF2B5EF4-FFF2-40B4-BE49-F238E27FC236}">
                <a16:creationId xmlns:a16="http://schemas.microsoft.com/office/drawing/2014/main" id="{96127A1A-2BAE-4704-9201-FD45969D6F7C}"/>
              </a:ext>
            </a:extLst>
          </p:cNvPr>
          <p:cNvSpPr/>
          <p:nvPr/>
        </p:nvSpPr>
        <p:spPr>
          <a:xfrm>
            <a:off x="8027988" y="360680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pic>
        <p:nvPicPr>
          <p:cNvPr id="10" name="Picture 2" descr="http://140.116.72.245/images/labbar.jpg">
            <a:extLst>
              <a:ext uri="{FF2B5EF4-FFF2-40B4-BE49-F238E27FC236}">
                <a16:creationId xmlns:a16="http://schemas.microsoft.com/office/drawing/2014/main" id="{BADD0C35-A9D5-40D9-817A-36BF55AF0F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0" y="5373688"/>
            <a:ext cx="58578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1219200" y="1447801"/>
            <a:ext cx="6858000" cy="1988045"/>
          </a:xfrm>
        </p:spPr>
        <p:txBody>
          <a:bodyPr anchor="t"/>
          <a:lstStyle>
            <a:lvl1pPr algn="l">
              <a:defRPr sz="3200" baseline="0">
                <a:solidFill>
                  <a:schemeClr val="tx1"/>
                </a:solidFill>
                <a:latin typeface="Century Schoolbook" pitchFamily="18" charset="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1187624" y="3683496"/>
            <a:ext cx="6768752" cy="533400"/>
          </a:xfrm>
        </p:spPr>
        <p:txBody>
          <a:bodyPr/>
          <a:lstStyle>
            <a:lvl1pPr marL="0" indent="0" algn="r">
              <a:buNone/>
              <a:defRPr sz="2000" baseline="0">
                <a:solidFill>
                  <a:schemeClr val="tx2"/>
                </a:solidFill>
                <a:latin typeface="Century Schoolbook" pitchFamily="18" charset="0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TW" altLang="en-US"/>
              <a:t>按一下以編輯母片副標題樣式</a:t>
            </a:r>
            <a:endParaRPr lang="en-US"/>
          </a:p>
        </p:txBody>
      </p:sp>
      <p:sp>
        <p:nvSpPr>
          <p:cNvPr id="11" name="日期版面配置區 27">
            <a:extLst>
              <a:ext uri="{FF2B5EF4-FFF2-40B4-BE49-F238E27FC236}">
                <a16:creationId xmlns:a16="http://schemas.microsoft.com/office/drawing/2014/main" id="{898FC19D-C5E3-40CC-9ECE-79A8A7E546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1195388" cy="366712"/>
          </a:xfrm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12" name="頁尾版面配置區 16">
            <a:extLst>
              <a:ext uri="{FF2B5EF4-FFF2-40B4-BE49-F238E27FC236}">
                <a16:creationId xmlns:a16="http://schemas.microsoft.com/office/drawing/2014/main" id="{D1EA398B-CEC9-4894-974F-E0EFE35A5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13" name="投影片編號版面配置區 28">
            <a:extLst>
              <a:ext uri="{FF2B5EF4-FFF2-40B4-BE49-F238E27FC236}">
                <a16:creationId xmlns:a16="http://schemas.microsoft.com/office/drawing/2014/main" id="{446AAE1C-158A-4B8C-B5B7-158513296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05713" y="6354763"/>
            <a:ext cx="12192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B3A232A5-4ED0-4F8B-BACE-C8A86B2C17CA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006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8">
            <a:extLst>
              <a:ext uri="{FF2B5EF4-FFF2-40B4-BE49-F238E27FC236}">
                <a16:creationId xmlns:a16="http://schemas.microsoft.com/office/drawing/2014/main" id="{504A65D8-04DF-42AD-A251-7B9C0AF84486}"/>
              </a:ext>
            </a:extLst>
          </p:cNvPr>
          <p:cNvSpPr txBox="1"/>
          <p:nvPr userDrawn="1"/>
        </p:nvSpPr>
        <p:spPr>
          <a:xfrm>
            <a:off x="8388350" y="6453188"/>
            <a:ext cx="576263" cy="51752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r" eaLnBrk="1" hangingPunct="1">
              <a:defRPr/>
            </a:pPr>
            <a:r>
              <a:rPr kumimoji="0" lang="en-US" altLang="zh-TW" sz="1400">
                <a:latin typeface="Gill Sans MT" panose="020B0502020104020203" pitchFamily="34" charset="0"/>
              </a:rPr>
              <a:t>P. </a:t>
            </a:r>
            <a:fld id="{AF3AFEB6-4314-4477-BF22-395C8CAEF26C}" type="slidenum">
              <a:rPr kumimoji="0" lang="en-US" altLang="zh-TW" sz="1400" smtClean="0">
                <a:latin typeface="Gill Sans MT" panose="020B0502020104020203" pitchFamily="34" charset="0"/>
              </a:rPr>
              <a:pPr algn="r" eaLnBrk="1" hangingPunct="1">
                <a:defRPr/>
              </a:pPr>
              <a:t>‹#›</a:t>
            </a:fld>
            <a:endParaRPr kumimoji="0" lang="zh-TW" altLang="en-US" sz="1400">
              <a:latin typeface="Gill Sans MT" panose="020B0502020104020203" pitchFamily="34" charset="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+mj-lt"/>
                <a:ea typeface="微軟正黑體" pitchFamily="34" charset="-120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251520" y="980728"/>
            <a:ext cx="8712968" cy="5400600"/>
          </a:xfrm>
        </p:spPr>
        <p:txBody>
          <a:bodyPr/>
          <a:lstStyle>
            <a:lvl1pPr>
              <a:defRPr>
                <a:latin typeface="微軟正黑體" pitchFamily="34" charset="-120"/>
                <a:ea typeface="微軟正黑體" pitchFamily="34" charset="-120"/>
              </a:defRPr>
            </a:lvl1pPr>
            <a:lvl2pPr>
              <a:defRPr>
                <a:latin typeface="微軟正黑體" pitchFamily="34" charset="-120"/>
                <a:ea typeface="微軟正黑體" pitchFamily="34" charset="-120"/>
              </a:defRPr>
            </a:lvl2pPr>
            <a:lvl3pPr>
              <a:defRPr>
                <a:latin typeface="微軟正黑體" pitchFamily="34" charset="-120"/>
                <a:ea typeface="微軟正黑體" pitchFamily="34" charset="-120"/>
              </a:defRPr>
            </a:lvl3pPr>
            <a:lvl4pPr>
              <a:defRPr>
                <a:latin typeface="微軟正黑體" pitchFamily="34" charset="-120"/>
                <a:ea typeface="微軟正黑體" pitchFamily="34" charset="-120"/>
              </a:defRPr>
            </a:lvl4pPr>
            <a:lvl5pPr>
              <a:defRPr>
                <a:latin typeface="微軟正黑體" pitchFamily="34" charset="-120"/>
                <a:ea typeface="微軟正黑體" pitchFamily="34" charset="-12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3">
            <a:extLst>
              <a:ext uri="{FF2B5EF4-FFF2-40B4-BE49-F238E27FC236}">
                <a16:creationId xmlns:a16="http://schemas.microsoft.com/office/drawing/2014/main" id="{EAE4681E-7406-4CD7-A855-A41BD9F433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4388" y="6456363"/>
            <a:ext cx="1008062" cy="365125"/>
          </a:xfrm>
        </p:spPr>
        <p:txBody>
          <a:bodyPr/>
          <a:lstStyle>
            <a:lvl1pPr algn="r">
              <a:defRPr b="0">
                <a:latin typeface="+mj-ea"/>
                <a:ea typeface="+mj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5">
            <a:extLst>
              <a:ext uri="{FF2B5EF4-FFF2-40B4-BE49-F238E27FC236}">
                <a16:creationId xmlns:a16="http://schemas.microsoft.com/office/drawing/2014/main" id="{B215A4B1-6C6E-4636-AC94-E90C7C4D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835150" y="6456363"/>
            <a:ext cx="5257130" cy="365125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>
              <a:defRPr/>
            </a:pP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954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區段標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>
            <a:extLst>
              <a:ext uri="{FF2B5EF4-FFF2-40B4-BE49-F238E27FC236}">
                <a16:creationId xmlns:a16="http://schemas.microsoft.com/office/drawing/2014/main" id="{13E8244B-BDE6-4FFE-91F5-C272E4703C87}"/>
              </a:ext>
            </a:extLst>
          </p:cNvPr>
          <p:cNvSpPr/>
          <p:nvPr/>
        </p:nvSpPr>
        <p:spPr>
          <a:xfrm>
            <a:off x="914400" y="2819400"/>
            <a:ext cx="73152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5" name="矩形 7">
            <a:extLst>
              <a:ext uri="{FF2B5EF4-FFF2-40B4-BE49-F238E27FC236}">
                <a16:creationId xmlns:a16="http://schemas.microsoft.com/office/drawing/2014/main" id="{D9CB4491-EC7A-404F-9CB1-271278273632}"/>
              </a:ext>
            </a:extLst>
          </p:cNvPr>
          <p:cNvSpPr/>
          <p:nvPr/>
        </p:nvSpPr>
        <p:spPr>
          <a:xfrm>
            <a:off x="914400" y="2819400"/>
            <a:ext cx="2286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/>
          <a:lstStyle>
            <a:lvl1pPr algn="r">
              <a:buNone/>
              <a:defRPr sz="3200" b="0" cap="none" baseline="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日期版面配置區 3">
            <a:extLst>
              <a:ext uri="{FF2B5EF4-FFF2-40B4-BE49-F238E27FC236}">
                <a16:creationId xmlns:a16="http://schemas.microsoft.com/office/drawing/2014/main" id="{87E37226-BA85-4CAB-A811-11303BF32F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22860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頁尾版面配置區 4">
            <a:extLst>
              <a:ext uri="{FF2B5EF4-FFF2-40B4-BE49-F238E27FC236}">
                <a16:creationId xmlns:a16="http://schemas.microsoft.com/office/drawing/2014/main" id="{0B6C4B3D-57EB-436F-B650-CC6D7B615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4EFF0502-5717-4EF5-AD64-BDB4A7846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9975" y="6354763"/>
            <a:ext cx="1520825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634D60-950F-4D3F-87C8-CC107E8AE589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12432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5957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日期版面配置區 13">
            <a:extLst>
              <a:ext uri="{FF2B5EF4-FFF2-40B4-BE49-F238E27FC236}">
                <a16:creationId xmlns:a16="http://schemas.microsoft.com/office/drawing/2014/main" id="{EB597712-532D-44BA-98B7-8117CD2EE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頁尾版面配置區 2">
            <a:extLst>
              <a:ext uri="{FF2B5EF4-FFF2-40B4-BE49-F238E27FC236}">
                <a16:creationId xmlns:a16="http://schemas.microsoft.com/office/drawing/2014/main" id="{73E68D23-AB29-487A-9BF9-8F076B8C2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7" name="投影片編號版面配置區 22">
            <a:extLst>
              <a:ext uri="{FF2B5EF4-FFF2-40B4-BE49-F238E27FC236}">
                <a16:creationId xmlns:a16="http://schemas.microsoft.com/office/drawing/2014/main" id="{0933BCDE-70BA-4A26-B596-5B8E3D68B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5B8587D9-12F1-483C-995E-4300ECC41B5C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0464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858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日期版面配置區 13">
            <a:extLst>
              <a:ext uri="{FF2B5EF4-FFF2-40B4-BE49-F238E27FC236}">
                <a16:creationId xmlns:a16="http://schemas.microsoft.com/office/drawing/2014/main" id="{0FDDBBA0-54D1-45A8-BB40-ED38D2B42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8" name="頁尾版面配置區 2">
            <a:extLst>
              <a:ext uri="{FF2B5EF4-FFF2-40B4-BE49-F238E27FC236}">
                <a16:creationId xmlns:a16="http://schemas.microsoft.com/office/drawing/2014/main" id="{2C985D74-138C-49F6-B2E6-90F3F5169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9" name="投影片編號版面配置區 22">
            <a:extLst>
              <a:ext uri="{FF2B5EF4-FFF2-40B4-BE49-F238E27FC236}">
                <a16:creationId xmlns:a16="http://schemas.microsoft.com/office/drawing/2014/main" id="{4F9835AE-3ACA-44E6-AE74-DCECA3965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5EE1EB79-C307-4CDF-8558-D50EF1ADF29A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583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5">
            <a:extLst>
              <a:ext uri="{FF2B5EF4-FFF2-40B4-BE49-F238E27FC236}">
                <a16:creationId xmlns:a16="http://schemas.microsoft.com/office/drawing/2014/main" id="{6087116A-31AA-460B-97FD-798EB5FAE72E}"/>
              </a:ext>
            </a:extLst>
          </p:cNvPr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8012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4" name="日期版面配置區 2">
            <a:extLst>
              <a:ext uri="{FF2B5EF4-FFF2-40B4-BE49-F238E27FC236}">
                <a16:creationId xmlns:a16="http://schemas.microsoft.com/office/drawing/2014/main" id="{F4956864-3866-4E5A-B982-8FF848621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3">
            <a:extLst>
              <a:ext uri="{FF2B5EF4-FFF2-40B4-BE49-F238E27FC236}">
                <a16:creationId xmlns:a16="http://schemas.microsoft.com/office/drawing/2014/main" id="{21C4D256-8C27-46BD-8CF4-CA8110D74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6" name="投影片編號版面配置區 4">
            <a:extLst>
              <a:ext uri="{FF2B5EF4-FFF2-40B4-BE49-F238E27FC236}">
                <a16:creationId xmlns:a16="http://schemas.microsoft.com/office/drawing/2014/main" id="{09642D9A-B4C2-4ABD-ACBB-2E901F2DF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568B9B97-B9E0-4521-83F2-10478D4F443E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8692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線接點 4">
            <a:extLst>
              <a:ext uri="{FF2B5EF4-FFF2-40B4-BE49-F238E27FC236}">
                <a16:creationId xmlns:a16="http://schemas.microsoft.com/office/drawing/2014/main" id="{94898E55-8E7E-4038-B1A5-F11C842523C9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3" name="等腰三角形 5">
            <a:extLst>
              <a:ext uri="{FF2B5EF4-FFF2-40B4-BE49-F238E27FC236}">
                <a16:creationId xmlns:a16="http://schemas.microsoft.com/office/drawing/2014/main" id="{434419AA-710F-4253-9AF4-EB211585D3F1}"/>
              </a:ext>
            </a:extLst>
          </p:cNvPr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4" name="日期版面配置區 1">
            <a:extLst>
              <a:ext uri="{FF2B5EF4-FFF2-40B4-BE49-F238E27FC236}">
                <a16:creationId xmlns:a16="http://schemas.microsoft.com/office/drawing/2014/main" id="{F29953D7-8AD0-4514-822A-8F2723A4E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5" name="頁尾版面配置區 2">
            <a:extLst>
              <a:ext uri="{FF2B5EF4-FFF2-40B4-BE49-F238E27FC236}">
                <a16:creationId xmlns:a16="http://schemas.microsoft.com/office/drawing/2014/main" id="{15E0B910-7616-4DD0-89D5-B0950C1AD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6" name="投影片編號版面配置區 3">
            <a:extLst>
              <a:ext uri="{FF2B5EF4-FFF2-40B4-BE49-F238E27FC236}">
                <a16:creationId xmlns:a16="http://schemas.microsoft.com/office/drawing/2014/main" id="{150CDC22-22C8-4109-B374-F887A04B8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1A6FA9A8-B733-4C4D-903E-47CBB06D4645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635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線接點 7">
            <a:extLst>
              <a:ext uri="{FF2B5EF4-FFF2-40B4-BE49-F238E27FC236}">
                <a16:creationId xmlns:a16="http://schemas.microsoft.com/office/drawing/2014/main" id="{225CAEF9-4A59-4E78-9C09-C49F0739F502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6" name="直線接點 9">
            <a:extLst>
              <a:ext uri="{FF2B5EF4-FFF2-40B4-BE49-F238E27FC236}">
                <a16:creationId xmlns:a16="http://schemas.microsoft.com/office/drawing/2014/main" id="{80011EEB-E440-45EE-8B8D-F8528A6ED288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3160712" y="3324226"/>
            <a:ext cx="6035675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7" name="等腰三角形 8">
            <a:extLst>
              <a:ext uri="{FF2B5EF4-FFF2-40B4-BE49-F238E27FC236}">
                <a16:creationId xmlns:a16="http://schemas.microsoft.com/office/drawing/2014/main" id="{6F616F51-8EC9-4741-93F9-4460170E5B49}"/>
              </a:ext>
            </a:extLst>
          </p:cNvPr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內容版面配置區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8" name="日期版面配置區 4">
            <a:extLst>
              <a:ext uri="{FF2B5EF4-FFF2-40B4-BE49-F238E27FC236}">
                <a16:creationId xmlns:a16="http://schemas.microsoft.com/office/drawing/2014/main" id="{76CBA7BA-CD48-4974-B184-AA20007D5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9" name="頁尾版面配置區 5">
            <a:extLst>
              <a:ext uri="{FF2B5EF4-FFF2-40B4-BE49-F238E27FC236}">
                <a16:creationId xmlns:a16="http://schemas.microsoft.com/office/drawing/2014/main" id="{CF64339F-B324-4748-B970-51547AB0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10" name="投影片編號版面配置區 6">
            <a:extLst>
              <a:ext uri="{FF2B5EF4-FFF2-40B4-BE49-F238E27FC236}">
                <a16:creationId xmlns:a16="http://schemas.microsoft.com/office/drawing/2014/main" id="{717566F7-CFF9-4D81-AD0A-3836C24F3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P. </a:t>
            </a:r>
            <a:fld id="{473E7359-141C-40D2-A4D6-62BB1A62BA3A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696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標題版面配置區 21">
            <a:extLst>
              <a:ext uri="{FF2B5EF4-FFF2-40B4-BE49-F238E27FC236}">
                <a16:creationId xmlns:a16="http://schemas.microsoft.com/office/drawing/2014/main" id="{07812F7F-BCEC-48E0-AD35-641B4009648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11188" y="152400"/>
            <a:ext cx="8353425" cy="68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  <a:endParaRPr lang="en-US" altLang="zh-TW"/>
          </a:p>
        </p:txBody>
      </p:sp>
      <p:sp>
        <p:nvSpPr>
          <p:cNvPr id="1027" name="文字版面配置區 12">
            <a:extLst>
              <a:ext uri="{FF2B5EF4-FFF2-40B4-BE49-F238E27FC236}">
                <a16:creationId xmlns:a16="http://schemas.microsoft.com/office/drawing/2014/main" id="{4D9C0D48-1786-476C-A38A-05AE582E6F9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50825" y="981075"/>
            <a:ext cx="8713788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sp>
        <p:nvSpPr>
          <p:cNvPr id="14" name="日期版面配置區 13">
            <a:extLst>
              <a:ext uri="{FF2B5EF4-FFF2-40B4-BE49-F238E27FC236}">
                <a16:creationId xmlns:a16="http://schemas.microsoft.com/office/drawing/2014/main" id="{59B479A1-577E-40CB-A9FB-22B7A207C5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828800" y="6484938"/>
            <a:ext cx="1241425" cy="365125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3385284-9C95-40CD-B2C8-5581B8E0F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73425" y="6453188"/>
            <a:ext cx="3505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>
                <a:solidFill>
                  <a:schemeClr val="tx2"/>
                </a:solidFill>
                <a:latin typeface="Gill Sans MT" panose="020B0502020104020203" pitchFamily="34" charset="0"/>
              </a:defRPr>
            </a:lvl1pPr>
          </a:lstStyle>
          <a:p>
            <a:pPr>
              <a:defRPr/>
            </a:pPr>
            <a:r>
              <a:rPr lang="en-US" altLang="zh-TW"/>
              <a:t>The Development of Embedded Systems</a:t>
            </a:r>
            <a:endParaRPr lang="zh-TW" altLang="en-US"/>
          </a:p>
        </p:txBody>
      </p:sp>
      <p:sp>
        <p:nvSpPr>
          <p:cNvPr id="23" name="投影片編號版面配置區 22">
            <a:extLst>
              <a:ext uri="{FF2B5EF4-FFF2-40B4-BE49-F238E27FC236}">
                <a16:creationId xmlns:a16="http://schemas.microsoft.com/office/drawing/2014/main" id="{60A99E26-A5B4-44A8-AD7E-58B71921A3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83413" y="6456363"/>
            <a:ext cx="19812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0" sz="1400">
                <a:solidFill>
                  <a:schemeClr val="tx2"/>
                </a:solidFill>
                <a:latin typeface="Gill Sans MT" panose="020B0502020104020203" pitchFamily="34" charset="0"/>
              </a:defRPr>
            </a:lvl1pPr>
          </a:lstStyle>
          <a:p>
            <a:pPr>
              <a:defRPr/>
            </a:pPr>
            <a:fld id="{D3739B1C-E2D6-4CB1-88B2-DFED7521166E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  <p:sp>
        <p:nvSpPr>
          <p:cNvPr id="1031" name="直線接點 27">
            <a:extLst>
              <a:ext uri="{FF2B5EF4-FFF2-40B4-BE49-F238E27FC236}">
                <a16:creationId xmlns:a16="http://schemas.microsoft.com/office/drawing/2014/main" id="{75455BDD-BA5C-4AB1-B99B-CF93A2A84FF0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825" y="6453188"/>
            <a:ext cx="8713788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32" name="直線接點 28">
            <a:extLst>
              <a:ext uri="{FF2B5EF4-FFF2-40B4-BE49-F238E27FC236}">
                <a16:creationId xmlns:a16="http://schemas.microsoft.com/office/drawing/2014/main" id="{9D071CE8-1F09-455F-AA29-2B6DC11CD814}"/>
              </a:ext>
            </a:extLst>
          </p:cNvPr>
          <p:cNvSpPr>
            <a:spLocks noChangeShapeType="1"/>
          </p:cNvSpPr>
          <p:nvPr/>
        </p:nvSpPr>
        <p:spPr bwMode="auto">
          <a:xfrm>
            <a:off x="250825" y="908050"/>
            <a:ext cx="8713788" cy="0"/>
          </a:xfrm>
          <a:prstGeom prst="line">
            <a:avLst/>
          </a:prstGeom>
          <a:noFill/>
          <a:ln w="9525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0" name="等腰三角形 9">
            <a:extLst>
              <a:ext uri="{FF2B5EF4-FFF2-40B4-BE49-F238E27FC236}">
                <a16:creationId xmlns:a16="http://schemas.microsoft.com/office/drawing/2014/main" id="{4DF26EC1-9F0D-4F94-81C8-E5BB5D09BC8D}"/>
              </a:ext>
            </a:extLst>
          </p:cNvPr>
          <p:cNvSpPr>
            <a:spLocks noChangeAspect="1"/>
          </p:cNvSpPr>
          <p:nvPr/>
        </p:nvSpPr>
        <p:spPr>
          <a:xfrm rot="5400000">
            <a:off x="166688" y="392112"/>
            <a:ext cx="457200" cy="28892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/>
          </a:p>
        </p:txBody>
      </p:sp>
      <p:pic>
        <p:nvPicPr>
          <p:cNvPr id="1034" name="Picture 2" descr="http://140.116.72.245/images/labbar.jpg">
            <a:extLst>
              <a:ext uri="{FF2B5EF4-FFF2-40B4-BE49-F238E27FC236}">
                <a16:creationId xmlns:a16="http://schemas.microsoft.com/office/drawing/2014/main" id="{E79378CA-D3E3-4640-A4CE-6D5E69CB1D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6063"/>
            <a:ext cx="1831975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01" r:id="rId1"/>
    <p:sldLayoutId id="2147484202" r:id="rId2"/>
    <p:sldLayoutId id="2147484203" r:id="rId3"/>
    <p:sldLayoutId id="2147484204" r:id="rId4"/>
    <p:sldLayoutId id="2147484205" r:id="rId5"/>
    <p:sldLayoutId id="2147484206" r:id="rId6"/>
    <p:sldLayoutId id="2147484207" r:id="rId7"/>
    <p:sldLayoutId id="2147484208" r:id="rId8"/>
    <p:sldLayoutId id="2147484209" r:id="rId9"/>
    <p:sldLayoutId id="2147484210" r:id="rId10"/>
    <p:sldLayoutId id="2147484211" r:id="rId11"/>
    <p:sldLayoutId id="2147484212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4000" kern="1200">
          <a:solidFill>
            <a:schemeClr val="tx2"/>
          </a:solidFill>
          <a:latin typeface="+mj-lt"/>
          <a:ea typeface="Microsoft YaHei" panose="020B0503020204020204" pitchFamily="34" charset="-122"/>
          <a:cs typeface="標楷體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Microsoft YaHei" panose="020B0503020204020204" pitchFamily="34" charset="-122"/>
          <a:ea typeface="Microsoft YaHei" panose="020B0503020204020204" pitchFamily="34" charset="-122"/>
          <a:cs typeface="標楷體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Microsoft YaHei" panose="020B0503020204020204" pitchFamily="34" charset="-122"/>
          <a:ea typeface="Microsoft YaHei" panose="020B0503020204020204" pitchFamily="34" charset="-122"/>
          <a:cs typeface="標楷體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Microsoft YaHei" panose="020B0503020204020204" pitchFamily="34" charset="-122"/>
          <a:ea typeface="Microsoft YaHei" panose="020B0503020204020204" pitchFamily="34" charset="-122"/>
          <a:cs typeface="標楷體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4000">
          <a:solidFill>
            <a:schemeClr val="tx2"/>
          </a:solidFill>
          <a:latin typeface="Microsoft YaHei" panose="020B0503020204020204" pitchFamily="34" charset="-122"/>
          <a:ea typeface="Microsoft YaHei" panose="020B0503020204020204" pitchFamily="34" charset="-122"/>
          <a:cs typeface="標楷體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標楷體" pitchFamily="65" charset="-120"/>
        </a:defRPr>
      </a:lvl9pPr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panose="05040102010807070707" pitchFamily="18" charset="2"/>
        <a:buChar char=""/>
        <a:defRPr kumimoji="1" sz="2600" kern="1200">
          <a:solidFill>
            <a:schemeClr val="tx1"/>
          </a:solidFill>
          <a:latin typeface="+mn-lt"/>
          <a:ea typeface="+mn-ea"/>
          <a:cs typeface="新細明體" charset="0"/>
        </a:defRPr>
      </a:lvl1pPr>
      <a:lvl2pPr marL="547688" indent="-273050" algn="l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panose="05040102010807070707" pitchFamily="18" charset="2"/>
        <a:buChar char=""/>
        <a:defRPr kumimoji="1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325" indent="-228600" algn="l" rtl="0" eaLnBrk="0" fontAlgn="base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panose="05040102010807070707" pitchFamily="18" charset="2"/>
        <a:buChar char="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6963" indent="-228600" algn="l" rtl="0" eaLnBrk="0" fontAlgn="base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panose="05000000000000000000" pitchFamily="2" charset="2"/>
        <a:buChar char="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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標題 1">
            <a:extLst>
              <a:ext uri="{FF2B5EF4-FFF2-40B4-BE49-F238E27FC236}">
                <a16:creationId xmlns:a16="http://schemas.microsoft.com/office/drawing/2014/main" id="{52BDC5DB-24A5-4EF8-A5C3-3AE6C24B26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5374" y="2442976"/>
            <a:ext cx="6120680" cy="905247"/>
          </a:xfrm>
        </p:spPr>
        <p:txBody>
          <a:bodyPr/>
          <a:lstStyle/>
          <a:p>
            <a:pPr algn="r"/>
            <a:r>
              <a:rPr lang="en-US" altLang="zh-TW" sz="4000" dirty="0">
                <a:latin typeface="Microsoft YaHei"/>
                <a:ea typeface="微軟正黑體"/>
                <a:cs typeface="標楷體" panose="03000509000000000000" pitchFamily="65" charset="-120"/>
              </a:rPr>
              <a:t>Lab1: Basic GPIO</a:t>
            </a:r>
            <a:endParaRPr lang="zh-TW" altLang="en-US" sz="4000" dirty="0">
              <a:latin typeface="Microsoft YaHei" panose="020B0503020204020204" pitchFamily="34" charset="-122"/>
              <a:ea typeface="微軟正黑體" panose="020B0604030504040204" pitchFamily="34" charset="-120"/>
              <a:cs typeface="標楷體" panose="03000509000000000000" pitchFamily="65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0534120-4352-4787-B995-6C4BA90D57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7450" y="3683000"/>
            <a:ext cx="6769100" cy="533400"/>
          </a:xfrm>
        </p:spPr>
        <p:txBody>
          <a:bodyPr/>
          <a:lstStyle/>
          <a:p>
            <a:pPr>
              <a:defRPr/>
            </a:pPr>
            <a:r>
              <a:rPr lang="en-US" altLang="zh-TW" dirty="0">
                <a:latin typeface="+mn-lt"/>
                <a:ea typeface="微軟正黑體" panose="020B0604030504040204" pitchFamily="34" charset="-120"/>
              </a:rPr>
              <a:t>Embedded System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55" name="Rectangle 3">
            <a:extLst>
              <a:ext uri="{FF2B5EF4-FFF2-40B4-BE49-F238E27FC236}">
                <a16:creationId xmlns:a16="http://schemas.microsoft.com/office/drawing/2014/main" id="{3AFC75B1-85A9-47A4-BC8A-2E3B4B266A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zh-TW" altLang="en-US" dirty="0"/>
              <a:t>嵌入式系統</a:t>
            </a:r>
            <a:r>
              <a:rPr lang="en-US" altLang="zh-TW" dirty="0"/>
              <a:t>Lab-U01</a:t>
            </a:r>
            <a:endParaRPr lang="en-US" altLang="zh-TW" sz="4400" dirty="0"/>
          </a:p>
        </p:txBody>
      </p:sp>
      <p:sp>
        <p:nvSpPr>
          <p:cNvPr id="64515" name="Rectangle 2">
            <a:extLst>
              <a:ext uri="{FF2B5EF4-FFF2-40B4-BE49-F238E27FC236}">
                <a16:creationId xmlns:a16="http://schemas.microsoft.com/office/drawing/2014/main" id="{0FD9DA4B-04D5-4F87-B266-DF6A7FC9851A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eaLnBrk="1" hangingPunct="1"/>
            <a:endParaRPr lang="en-US" altLang="zh-TW"/>
          </a:p>
          <a:p>
            <a:pPr eaLnBrk="1" hangingPunct="1"/>
            <a:endParaRPr lang="en-US" altLang="zh-TW"/>
          </a:p>
          <a:p>
            <a:pPr eaLnBrk="1" hangingPunct="1"/>
            <a:endParaRPr lang="en-US" altLang="zh-TW"/>
          </a:p>
          <a:p>
            <a:pPr algn="ctr" eaLnBrk="1" hangingPunct="1">
              <a:buFont typeface="Wingdings" panose="05000000000000000000" pitchFamily="2" charset="2"/>
              <a:buNone/>
            </a:pPr>
            <a:r>
              <a:rPr lang="en-US" altLang="zh-TW" sz="7200">
                <a:solidFill>
                  <a:srgbClr val="FF0000"/>
                </a:solidFill>
              </a:rPr>
              <a:t>Exercises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CA128D3-205B-450C-95FD-F3790FB04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4CD8E-4661-405A-861A-3AD18D6305F1}" type="datetime1">
              <a:rPr lang="zh-TW" altLang="en-US" smtClean="0"/>
              <a:pPr/>
              <a:t>2021/4/9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D6D171F-A0F4-44D5-A38C-B874ED44B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Embedded System</a:t>
            </a:r>
            <a:endParaRPr lang="en-US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79303CB-524F-4244-964B-81ACBBAF4D39}"/>
              </a:ext>
            </a:extLst>
          </p:cNvPr>
          <p:cNvSpPr txBox="1"/>
          <p:nvPr/>
        </p:nvSpPr>
        <p:spPr>
          <a:xfrm>
            <a:off x="1209948" y="5529858"/>
            <a:ext cx="76321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Lab1-GPIO-exercise End~</a:t>
            </a:r>
            <a:endParaRPr lang="zh-TW" altLang="en-US" sz="5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4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70E35E-DBF6-484E-A083-BD83558D4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Overview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13A3513-5E6E-42F1-B780-B4E64A911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835150" y="6456363"/>
            <a:ext cx="525713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zh-TW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kumimoji="0" sz="1400" kern="1200">
                <a:solidFill>
                  <a:schemeClr val="tx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  <a:cs typeface="+mn-cs"/>
              </a:defRPr>
            </a:lvl5pPr>
            <a:lvl6pPr marL="22860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  <a:cs typeface="+mn-cs"/>
              </a:defRPr>
            </a:lvl6pPr>
            <a:lvl7pPr marL="27432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  <a:cs typeface="+mn-cs"/>
              </a:defRPr>
            </a:lvl7pPr>
            <a:lvl8pPr marL="32004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  <a:cs typeface="+mn-cs"/>
              </a:defRPr>
            </a:lvl8pPr>
            <a:lvl9pPr marL="3657600" algn="l" defTabSz="914400" rtl="0" eaLnBrk="1" latinLnBrk="0" hangingPunct="1">
              <a:defRPr kumimoji="1" kern="1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  <a:cs typeface="+mn-cs"/>
              </a:defRPr>
            </a:lvl9pPr>
          </a:lstStyle>
          <a:p>
            <a:pPr>
              <a:defRPr/>
            </a:pPr>
            <a:endParaRPr lang="zh-TW" altLang="en-US"/>
          </a:p>
        </p:txBody>
      </p:sp>
      <p:graphicFrame>
        <p:nvGraphicFramePr>
          <p:cNvPr id="5" name="Group 2">
            <a:extLst>
              <a:ext uri="{FF2B5EF4-FFF2-40B4-BE49-F238E27FC236}">
                <a16:creationId xmlns:a16="http://schemas.microsoft.com/office/drawing/2014/main" id="{E2DA2145-67E7-47F7-A286-67961AD83788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919785"/>
              </p:ext>
            </p:extLst>
          </p:nvPr>
        </p:nvGraphicFramePr>
        <p:xfrm>
          <a:off x="250825" y="981075"/>
          <a:ext cx="8763000" cy="5057056"/>
        </p:xfrm>
        <a:graphic>
          <a:graphicData uri="http://schemas.openxmlformats.org/drawingml/2006/table">
            <a:tbl>
              <a:tblPr/>
              <a:tblGrid>
                <a:gridCol w="134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1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1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98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57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新細明體"/>
                        </a:rPr>
                        <a:t>Unit Code</a:t>
                      </a:r>
                    </a:p>
                  </a:txBody>
                  <a:tcPr marL="90000" marR="36000" marT="36000" marB="36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>
                        <a:alpha val="50195"/>
                      </a:srgb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None/>
                        <a:tabLst/>
                      </a:pPr>
                      <a:r>
                        <a:rPr lang="en-US" sz="2000" b="0" i="0" u="none" strike="noStrike" cap="none" normalizeH="0" baseline="0" noProof="0" dirty="0">
                          <a:ln>
                            <a:noFill/>
                          </a:ln>
                          <a:effectLst/>
                        </a:rPr>
                        <a:t>Lab1-GPIO</a:t>
                      </a:r>
                      <a:endParaRPr kumimoji="1" lang="zh-TW" dirty="0"/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Version/Date</a:t>
                      </a: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>
                        <a:alpha val="5019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Version 1.0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2021-03-08</a:t>
                      </a: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5F1A9">
                        <a:alpha val="50195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新細明體"/>
                        </a:rPr>
                        <a:t>Category</a:t>
                      </a:r>
                    </a:p>
                  </a:txBody>
                  <a:tcPr marL="90000" marR="36000" marT="36000" marB="36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>
                        <a:alpha val="50195"/>
                      </a:srgbClr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zh-TW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標楷體" pitchFamily="65" charset="-120"/>
                          <a:sym typeface="Symbol" pitchFamily="18" charset="2"/>
                        </a:rPr>
                        <a:t>嵌入式系統</a:t>
                      </a: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新細明體"/>
                        </a:rPr>
                        <a:t>Unit Title</a:t>
                      </a:r>
                    </a:p>
                  </a:txBody>
                  <a:tcPr marL="90000" marR="36000" marT="36000" marB="36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>
                        <a:alpha val="50195"/>
                      </a:srgbClr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</a:pPr>
                      <a:r>
                        <a:rPr kumimoji="1" lang="en-US" altLang="zh-TW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U</a:t>
                      </a:r>
                      <a:r>
                        <a:rPr kumimoji="0" lang="en-US" altLang="zh-TW" sz="2000" b="0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  <a:cs typeface="+mn-cs"/>
                        </a:rPr>
                        <a:t>pBoar</a:t>
                      </a:r>
                      <a:r>
                        <a:rPr kumimoji="1" lang="en-US" altLang="zh-TW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d</a:t>
                      </a:r>
                      <a:r>
                        <a:rPr kumimoji="1" lang="en-US" altLang="zh-TW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:</a:t>
                      </a:r>
                      <a:r>
                        <a:rPr kumimoji="0" lang="en-US" altLang="zh-TW" sz="20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  <a:cs typeface="+mn-cs"/>
                        </a:rPr>
                        <a:t> GPIO</a:t>
                      </a:r>
                      <a:endParaRPr kumimoji="0" lang="en-US" altLang="zh-TW" sz="20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標楷體"/>
                        <a:cs typeface="+mn-cs"/>
                        <a:sym typeface="Symbol" pitchFamily="18" charset="2"/>
                      </a:endParaRP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65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新細明體"/>
                        </a:rPr>
                        <a:t>Tasks</a:t>
                      </a:r>
                    </a:p>
                  </a:txBody>
                  <a:tcPr marL="90000" marR="36000" marT="36000" marB="36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>
                        <a:alpha val="50195"/>
                      </a:srgbClr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533400" marR="0" lvl="0" indent="-533400" algn="l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+mj-lt"/>
                        <a:buNone/>
                      </a:pP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(1)</a:t>
                      </a:r>
                      <a:r>
                        <a:rPr kumimoji="1" lang="zh-TW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透過實作按鈕控制 </a:t>
                      </a: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LED</a:t>
                      </a:r>
                      <a:r>
                        <a:rPr kumimoji="1" lang="zh-TW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 亮滅功能，了解 </a:t>
                      </a: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GPIO </a:t>
                      </a:r>
                      <a:r>
                        <a:rPr kumimoji="1" lang="zh-TW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運作。</a:t>
                      </a:r>
                      <a:endParaRPr kumimoji="1" lang="en-US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標楷體"/>
                      </a:endParaRP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9457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新細明體"/>
                        </a:rPr>
                        <a:t>Resources</a:t>
                      </a:r>
                    </a:p>
                  </a:txBody>
                  <a:tcPr marL="90000" marR="36000" marT="36000" marB="36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>
                        <a:alpha val="5019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Hardware</a:t>
                      </a: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0000FF"/>
                        </a:buClr>
                        <a:buSzPct val="65000"/>
                        <a:buFont typeface="Wingdings" pitchFamily="2" charset="2"/>
                        <a:buChar char="n"/>
                      </a:pPr>
                      <a:r>
                        <a:rPr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 </a:t>
                      </a:r>
                      <a:r>
                        <a:rPr kumimoji="1" lang="en-US" altLang="zh-TW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Upboard</a:t>
                      </a: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 &amp; Power Supply</a:t>
                      </a:r>
                    </a:p>
                    <a:p>
                      <a:pPr marL="0" marR="0" lvl="0" indent="0" algn="l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0000FF"/>
                        </a:buClr>
                        <a:buSzPct val="65000"/>
                        <a:buFont typeface="Wingdings" pitchFamily="2" charset="2"/>
                        <a:buChar char="n"/>
                      </a:pPr>
                      <a:r>
                        <a:rPr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 </a:t>
                      </a:r>
                      <a:r>
                        <a:rPr kumimoji="0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RJ45 Cable</a:t>
                      </a:r>
                      <a:endParaRPr lang="en-US" altLang="zh-TW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標楷體"/>
                      </a:endParaRP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945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Software</a:t>
                      </a: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0000FF"/>
                        </a:buClr>
                        <a:buSzPct val="65000"/>
                        <a:buFont typeface="Wingdings" pitchFamily="2" charset="2"/>
                        <a:buChar char="n"/>
                      </a:pPr>
                      <a:r>
                        <a:rPr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 </a:t>
                      </a: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Development Environment (</a:t>
                      </a:r>
                      <a:r>
                        <a:rPr kumimoji="1" lang="en-US" altLang="zh-TW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em_dev</a:t>
                      </a: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)</a:t>
                      </a:r>
                    </a:p>
                    <a:p>
                      <a:pPr marL="0" marR="0" lvl="0" indent="0" algn="l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0000FF"/>
                        </a:buClr>
                        <a:buSzPct val="65000"/>
                        <a:buFont typeface="Wingdings" pitchFamily="2" charset="2"/>
                        <a:buChar char="n"/>
                      </a:pPr>
                      <a:r>
                        <a:rPr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 Serial Client (PuTTY)</a:t>
                      </a: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8108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新細明體"/>
                        </a:rPr>
                        <a:t>Timing</a:t>
                      </a:r>
                    </a:p>
                  </a:txBody>
                  <a:tcPr marL="90000" marR="36000" marT="36000" marB="36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ECFF">
                        <a:alpha val="50195"/>
                      </a:srgbClr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(A) Introduction –</a:t>
                      </a:r>
                      <a:r>
                        <a:rPr kumimoji="1" lang="zh-TW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 </a:t>
                      </a: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15 minutes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(B) Demonstration – 20 minutes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(C) Hands-on Practicing – 55 minutes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標楷體"/>
                        </a:rPr>
                        <a:t>(D) Exercises – 30 minutes</a:t>
                      </a: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118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TW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新細明體"/>
                        </a:rPr>
                        <a:t>Duty T. A.</a:t>
                      </a:r>
                    </a:p>
                  </a:txBody>
                  <a:tcPr marL="90000" marR="36000" marT="36000" marB="3600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>
                        <a:alpha val="5019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endParaRPr kumimoji="1" lang="zh-TW" altLang="zh-TW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新細明體" pitchFamily="18" charset="-120"/>
                      </a:endParaRP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>
                        <a:alpha val="50195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endParaRPr kumimoji="1" lang="zh-TW" altLang="zh-TW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新細明體" pitchFamily="18" charset="-120"/>
                      </a:endParaRP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>
                        <a:alpha val="50195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endParaRPr kumimoji="1" lang="zh-TW" altLang="zh-TW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新細明體" pitchFamily="18" charset="-120"/>
                      </a:endParaRP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>
                        <a:alpha val="5019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endParaRPr kumimoji="1" lang="zh-TW" altLang="zh-TW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標楷體" pitchFamily="65" charset="-120"/>
                      </a:endParaRPr>
                    </a:p>
                  </a:txBody>
                  <a:tcPr marL="90000" marR="36000" marT="36000" marB="3600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>
                        <a:alpha val="50195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2819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62" name="標題 1">
            <a:extLst>
              <a:ext uri="{FF2B5EF4-FFF2-40B4-BE49-F238E27FC236}">
                <a16:creationId xmlns:a16="http://schemas.microsoft.com/office/drawing/2014/main" id="{39C3054F-828A-4838-8F54-4DD436A74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TW" altLang="en-US" dirty="0"/>
              <a:t>嵌入式系統</a:t>
            </a:r>
          </a:p>
        </p:txBody>
      </p:sp>
      <p:sp>
        <p:nvSpPr>
          <p:cNvPr id="52228" name="內容版面配置區 2">
            <a:extLst>
              <a:ext uri="{FF2B5EF4-FFF2-40B4-BE49-F238E27FC236}">
                <a16:creationId xmlns:a16="http://schemas.microsoft.com/office/drawing/2014/main" id="{6AC59CCD-C13D-4194-A343-8E712599097B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/>
        <p:txBody>
          <a:bodyPr lIns="91440" tIns="45720" rIns="91440" bIns="45720"/>
          <a:lstStyle/>
          <a:p>
            <a:pPr eaLnBrk="1" hangingPunct="1"/>
            <a:r>
              <a:rPr lang="en-US" altLang="zh-TW" dirty="0"/>
              <a:t> Basic GPIO</a:t>
            </a:r>
          </a:p>
          <a:p>
            <a:pPr lvl="1" eaLnBrk="1" hangingPunct="1">
              <a:lnSpc>
                <a:spcPct val="100000"/>
              </a:lnSpc>
              <a:spcBef>
                <a:spcPct val="20000"/>
              </a:spcBef>
              <a:buClr>
                <a:srgbClr val="FF0000"/>
              </a:buClr>
              <a:buSzTx/>
              <a:buFont typeface="Wingdings" panose="05000000000000000000" pitchFamily="2" charset="2"/>
              <a:buChar char="ü"/>
            </a:pPr>
            <a:r>
              <a:rPr lang="en-US" altLang="zh-TW" sz="3200" b="1" dirty="0">
                <a:solidFill>
                  <a:srgbClr val="FF0000"/>
                </a:solidFill>
              </a:rPr>
              <a:t>Hands-on Practicing</a:t>
            </a:r>
          </a:p>
          <a:p>
            <a:pPr lvl="1" eaLnBrk="1" hangingPunct="1">
              <a:lnSpc>
                <a:spcPct val="100000"/>
              </a:lnSpc>
              <a:spcBef>
                <a:spcPct val="20000"/>
              </a:spcBef>
            </a:pPr>
            <a:r>
              <a:rPr lang="en-US" altLang="zh-TW" sz="3000" dirty="0">
                <a:solidFill>
                  <a:srgbClr val="66CCFF"/>
                </a:solidFill>
              </a:rPr>
              <a:t>Exercises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F2AA71A2-E2D0-4C49-B6E8-FB2175DFA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/>
              <a:t>Hands-on Practicing</a:t>
            </a:r>
          </a:p>
        </p:txBody>
      </p:sp>
      <p:sp>
        <p:nvSpPr>
          <p:cNvPr id="41987" name="內容版面配置區 3">
            <a:extLst>
              <a:ext uri="{FF2B5EF4-FFF2-40B4-BE49-F238E27FC236}">
                <a16:creationId xmlns:a16="http://schemas.microsoft.com/office/drawing/2014/main" id="{23D9CD80-83F1-407E-B045-1DC6970D68B6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 eaLnBrk="1" hangingPunct="1">
              <a:buNone/>
              <a:defRPr/>
            </a:pPr>
            <a:r>
              <a:rPr lang="zh-TW" altLang="en-US" dirty="0"/>
              <a:t>請參考課堂講解與示範，實作出下列功能：</a:t>
            </a:r>
            <a:endParaRPr lang="en-US" altLang="zh-TW" dirty="0">
              <a:solidFill>
                <a:schemeClr val="tx2"/>
              </a:solidFill>
            </a:endParaRPr>
          </a:p>
          <a:p>
            <a:pPr eaLnBrk="1" hangingPunct="1">
              <a:defRPr/>
            </a:pPr>
            <a:r>
              <a:rPr lang="en-US" altLang="zh-TW" b="1" u="sng" dirty="0">
                <a:solidFill>
                  <a:schemeClr val="tx1"/>
                </a:solidFill>
              </a:rPr>
              <a:t>Part A </a:t>
            </a:r>
            <a:r>
              <a:rPr lang="en-US" altLang="zh-TW" dirty="0"/>
              <a:t>(</a:t>
            </a:r>
            <a:r>
              <a:rPr lang="zh-TW" altLang="en-US" dirty="0"/>
              <a:t>易</a:t>
            </a:r>
            <a:r>
              <a:rPr lang="en-US" altLang="zh-TW" dirty="0"/>
              <a:t>)– </a:t>
            </a:r>
            <a:r>
              <a:rPr lang="zh-TW" altLang="en-US" dirty="0"/>
              <a:t>按下 </a:t>
            </a:r>
            <a:r>
              <a:rPr lang="en-US" altLang="zh-TW" dirty="0"/>
              <a:t>SW1 </a:t>
            </a:r>
            <a:r>
              <a:rPr lang="zh-TW" altLang="en-US" dirty="0"/>
              <a:t>使 </a:t>
            </a:r>
            <a:r>
              <a:rPr lang="en-US" altLang="zh-TW" dirty="0"/>
              <a:t>LED1 </a:t>
            </a:r>
            <a:r>
              <a:rPr lang="zh-TW" altLang="en-US" dirty="0"/>
              <a:t>的亮滅狀態改變</a:t>
            </a:r>
            <a:endParaRPr lang="en-US" altLang="zh-TW" dirty="0">
              <a:solidFill>
                <a:schemeClr val="tx2"/>
              </a:solidFill>
            </a:endParaRPr>
          </a:p>
          <a:p>
            <a:pPr lvl="1" eaLnBrk="1" hangingPunct="1">
              <a:defRPr/>
            </a:pPr>
            <a:r>
              <a:rPr lang="en-US" altLang="zh-TW" dirty="0">
                <a:solidFill>
                  <a:schemeClr val="tx2"/>
                </a:solidFill>
              </a:rPr>
              <a:t>LED1</a:t>
            </a:r>
            <a:r>
              <a:rPr lang="zh-TW" altLang="en-US" dirty="0">
                <a:solidFill>
                  <a:schemeClr val="tx2"/>
                </a:solidFill>
              </a:rPr>
              <a:t> 初始狀態</a:t>
            </a:r>
            <a:r>
              <a:rPr lang="zh-TW" altLang="en-US" dirty="0"/>
              <a:t>：熄滅</a:t>
            </a:r>
            <a:endParaRPr lang="en-US" altLang="zh-TW" dirty="0"/>
          </a:p>
          <a:p>
            <a:pPr lvl="1" eaLnBrk="1" hangingPunct="1">
              <a:defRPr/>
            </a:pPr>
            <a:r>
              <a:rPr lang="zh-TW" altLang="en-US" dirty="0">
                <a:solidFill>
                  <a:schemeClr val="tx1"/>
                </a:solidFill>
              </a:rPr>
              <a:t>按下 </a:t>
            </a:r>
            <a:r>
              <a:rPr lang="en-US" altLang="zh-TW" dirty="0">
                <a:solidFill>
                  <a:schemeClr val="tx1"/>
                </a:solidFill>
              </a:rPr>
              <a:t>SW1</a:t>
            </a:r>
            <a:r>
              <a:rPr lang="zh-TW" altLang="en-US" dirty="0">
                <a:solidFill>
                  <a:schemeClr val="tx1"/>
                </a:solidFill>
              </a:rPr>
              <a:t> 後，</a:t>
            </a:r>
            <a:r>
              <a:rPr lang="en-US" altLang="zh-TW" dirty="0">
                <a:solidFill>
                  <a:schemeClr val="tx1"/>
                </a:solidFill>
              </a:rPr>
              <a:t>LED1 </a:t>
            </a:r>
            <a:r>
              <a:rPr lang="zh-TW" altLang="en-US" dirty="0">
                <a:solidFill>
                  <a:schemeClr val="tx1"/>
                </a:solidFill>
              </a:rPr>
              <a:t>亮起</a:t>
            </a:r>
            <a:endParaRPr lang="en-US" altLang="zh-TW" dirty="0">
              <a:solidFill>
                <a:schemeClr val="tx1"/>
              </a:solidFill>
            </a:endParaRPr>
          </a:p>
          <a:p>
            <a:pPr lvl="1" eaLnBrk="1" hangingPunct="1">
              <a:defRPr/>
            </a:pPr>
            <a:r>
              <a:rPr lang="zh-TW" altLang="en-US" dirty="0">
                <a:solidFill>
                  <a:schemeClr val="tx1"/>
                </a:solidFill>
              </a:rPr>
              <a:t>再次按下 </a:t>
            </a:r>
            <a:r>
              <a:rPr lang="en-US" altLang="zh-TW" dirty="0">
                <a:solidFill>
                  <a:schemeClr val="tx1"/>
                </a:solidFill>
              </a:rPr>
              <a:t>SW1 </a:t>
            </a:r>
            <a:r>
              <a:rPr lang="zh-TW" altLang="en-US" dirty="0">
                <a:solidFill>
                  <a:schemeClr val="tx1"/>
                </a:solidFill>
              </a:rPr>
              <a:t>後，</a:t>
            </a:r>
            <a:r>
              <a:rPr lang="en-US" altLang="zh-TW" dirty="0">
                <a:solidFill>
                  <a:schemeClr val="tx1"/>
                </a:solidFill>
              </a:rPr>
              <a:t>LED1</a:t>
            </a:r>
            <a:r>
              <a:rPr lang="zh-TW" altLang="en-US" dirty="0">
                <a:solidFill>
                  <a:schemeClr val="tx1"/>
                </a:solidFill>
              </a:rPr>
              <a:t> 熄滅</a:t>
            </a:r>
            <a:endParaRPr lang="en-US" altLang="zh-TW" dirty="0">
              <a:solidFill>
                <a:schemeClr val="tx1"/>
              </a:solidFill>
            </a:endParaRPr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/>
          </a:p>
        </p:txBody>
      </p:sp>
      <p:pic>
        <p:nvPicPr>
          <p:cNvPr id="7" name="圖片 6" descr="一張含有 電子用品 的圖片&#10;&#10;自動產生的描述">
            <a:extLst>
              <a:ext uri="{FF2B5EF4-FFF2-40B4-BE49-F238E27FC236}">
                <a16:creationId xmlns:a16="http://schemas.microsoft.com/office/drawing/2014/main" id="{C14FDB28-341E-4FEB-9DBF-82B0C5FE0E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63" y="3225401"/>
            <a:ext cx="3391373" cy="2857899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D1E3527-465B-42E9-9131-A34E2EF8E504}"/>
              </a:ext>
            </a:extLst>
          </p:cNvPr>
          <p:cNvSpPr txBox="1"/>
          <p:nvPr/>
        </p:nvSpPr>
        <p:spPr>
          <a:xfrm>
            <a:off x="446043" y="6083300"/>
            <a:ext cx="38940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SW1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左上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LED1 (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右下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硬體元件位置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7B25EF9-AB3B-42B1-9BBC-0E22FE43DEDE}"/>
              </a:ext>
            </a:extLst>
          </p:cNvPr>
          <p:cNvSpPr txBox="1"/>
          <p:nvPr/>
        </p:nvSpPr>
        <p:spPr>
          <a:xfrm>
            <a:off x="6023910" y="608330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效果範例</a:t>
            </a:r>
          </a:p>
        </p:txBody>
      </p:sp>
      <p:pic>
        <p:nvPicPr>
          <p:cNvPr id="4" name="圖片 3" descr="一張含有 電子用品, 電路 的圖片&#10;&#10;自動產生的描述">
            <a:extLst>
              <a:ext uri="{FF2B5EF4-FFF2-40B4-BE49-F238E27FC236}">
                <a16:creationId xmlns:a16="http://schemas.microsoft.com/office/drawing/2014/main" id="{3D55BEA2-7A45-461B-AF6D-E93445709B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944" y="3225401"/>
            <a:ext cx="3391373" cy="291192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F2AA71A2-E2D0-4C49-B6E8-FB2175DFA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/>
              <a:t>Hands-on Practicing</a:t>
            </a:r>
          </a:p>
        </p:txBody>
      </p:sp>
      <p:sp>
        <p:nvSpPr>
          <p:cNvPr id="41987" name="內容版面配置區 3">
            <a:extLst>
              <a:ext uri="{FF2B5EF4-FFF2-40B4-BE49-F238E27FC236}">
                <a16:creationId xmlns:a16="http://schemas.microsoft.com/office/drawing/2014/main" id="{23D9CD80-83F1-407E-B045-1DC6970D68B6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 eaLnBrk="1" hangingPunct="1">
              <a:buNone/>
              <a:defRPr/>
            </a:pPr>
            <a:r>
              <a:rPr lang="zh-TW" altLang="en-US" dirty="0"/>
              <a:t>請參考課堂講解與示範，實作出下列功能：</a:t>
            </a:r>
            <a:endParaRPr lang="en-US" altLang="zh-TW" dirty="0">
              <a:solidFill>
                <a:schemeClr val="tx2"/>
              </a:solidFill>
            </a:endParaRPr>
          </a:p>
          <a:p>
            <a:pPr eaLnBrk="1" hangingPunct="1">
              <a:defRPr/>
            </a:pPr>
            <a:r>
              <a:rPr lang="en-US" altLang="zh-TW" b="1" u="sng" dirty="0">
                <a:solidFill>
                  <a:schemeClr val="tx1"/>
                </a:solidFill>
              </a:rPr>
              <a:t>Part B </a:t>
            </a:r>
            <a:r>
              <a:rPr lang="en-US" altLang="zh-TW" dirty="0"/>
              <a:t>(</a:t>
            </a:r>
            <a:r>
              <a:rPr lang="zh-TW" altLang="en-US" dirty="0"/>
              <a:t>中</a:t>
            </a:r>
            <a:r>
              <a:rPr lang="en-US" altLang="zh-TW" dirty="0"/>
              <a:t>)</a:t>
            </a:r>
          </a:p>
          <a:p>
            <a:pPr lvl="1" eaLnBrk="1" hangingPunct="1">
              <a:defRPr/>
            </a:pPr>
            <a:r>
              <a:rPr lang="zh-TW" altLang="en-US" dirty="0"/>
              <a:t>利用 </a:t>
            </a:r>
            <a:r>
              <a:rPr lang="en-US" altLang="zh-TW" dirty="0" err="1"/>
              <a:t>UpBoard</a:t>
            </a:r>
            <a:r>
              <a:rPr lang="en-US" altLang="zh-TW" dirty="0"/>
              <a:t> </a:t>
            </a:r>
            <a:r>
              <a:rPr lang="zh-TW" altLang="en-US" dirty="0"/>
              <a:t>內建的 </a:t>
            </a:r>
            <a:r>
              <a:rPr lang="en-US" altLang="zh-TW" dirty="0"/>
              <a:t>74HC165 </a:t>
            </a:r>
            <a:r>
              <a:rPr lang="zh-TW" altLang="en-US" dirty="0"/>
              <a:t>晶片，讀取 </a:t>
            </a:r>
            <a:r>
              <a:rPr lang="en-US" altLang="zh-TW" dirty="0"/>
              <a:t>sw2</a:t>
            </a:r>
            <a:r>
              <a:rPr lang="zh-TW" altLang="en-US" dirty="0"/>
              <a:t>、</a:t>
            </a:r>
            <a:r>
              <a:rPr lang="en-US" altLang="zh-TW" dirty="0"/>
              <a:t>sw3</a:t>
            </a:r>
            <a:r>
              <a:rPr lang="zh-TW" altLang="en-US" dirty="0"/>
              <a:t> 、</a:t>
            </a:r>
            <a:r>
              <a:rPr lang="en-US" altLang="zh-TW" dirty="0"/>
              <a:t>sw4</a:t>
            </a:r>
            <a:r>
              <a:rPr lang="zh-TW" altLang="en-US" dirty="0"/>
              <a:t> 的值，並在終端中顯示每個按鈕當前的狀態 </a:t>
            </a:r>
            <a:r>
              <a:rPr lang="en-US" altLang="zh-TW" dirty="0"/>
              <a:t>(up or down)</a:t>
            </a:r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>
              <a:solidFill>
                <a:srgbClr val="FF0000"/>
              </a:solidFill>
            </a:endParaRPr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99021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AD7AB54-CBA1-4002-B971-E7EB40C3F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/>
              <a:t>Hands-on Practicing</a:t>
            </a:r>
          </a:p>
        </p:txBody>
      </p:sp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44948DF-9391-481C-B821-DD41973DE31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 eaLnBrk="1" hangingPunct="1">
              <a:buNone/>
              <a:defRPr/>
            </a:pPr>
            <a:r>
              <a:rPr lang="zh-TW" altLang="en-US" dirty="0"/>
              <a:t>請參考課堂講解與示範，實作出下列功能：</a:t>
            </a:r>
            <a:endParaRPr lang="en-US" altLang="zh-TW" dirty="0">
              <a:solidFill>
                <a:schemeClr val="tx2"/>
              </a:solidFill>
            </a:endParaRPr>
          </a:p>
          <a:p>
            <a:pPr eaLnBrk="1" hangingPunct="1">
              <a:defRPr/>
            </a:pPr>
            <a:r>
              <a:rPr lang="en-US" altLang="zh-TW" b="1" u="sng" dirty="0">
                <a:solidFill>
                  <a:schemeClr val="tx1"/>
                </a:solidFill>
              </a:rPr>
              <a:t>Part C</a:t>
            </a:r>
            <a:r>
              <a:rPr lang="en-US" altLang="zh-TW" b="1" dirty="0">
                <a:solidFill>
                  <a:schemeClr val="tx1"/>
                </a:solidFill>
              </a:rPr>
              <a:t> </a:t>
            </a:r>
            <a:r>
              <a:rPr lang="en-US" altLang="zh-TW" dirty="0"/>
              <a:t>(</a:t>
            </a:r>
            <a:r>
              <a:rPr lang="zh-TW" altLang="en-US" dirty="0"/>
              <a:t>難</a:t>
            </a:r>
            <a:r>
              <a:rPr lang="en-US" altLang="zh-TW" dirty="0"/>
              <a:t>)– </a:t>
            </a:r>
            <a:r>
              <a:rPr lang="zh-TW" altLang="en-US" dirty="0"/>
              <a:t>解決彈跳問題</a:t>
            </a:r>
            <a:endParaRPr lang="en-US" altLang="zh-TW" dirty="0"/>
          </a:p>
          <a:p>
            <a:pPr marL="274638" lvl="1" indent="0" eaLnBrk="1" hangingPunct="1">
              <a:buNone/>
              <a:defRPr/>
            </a:pPr>
            <a:r>
              <a:rPr lang="zh-TW" altLang="en-US" dirty="0"/>
              <a:t>當按下</a:t>
            </a:r>
            <a:r>
              <a:rPr lang="en-US" altLang="zh-TW" dirty="0"/>
              <a:t>SW1</a:t>
            </a:r>
            <a:r>
              <a:rPr lang="zh-TW" altLang="en-US" dirty="0"/>
              <a:t>時終端顯示 </a:t>
            </a:r>
            <a:r>
              <a:rPr lang="en-US" altLang="zh-TW" dirty="0"/>
              <a:t>down</a:t>
            </a:r>
            <a:r>
              <a:rPr lang="zh-TW" altLang="en-US" dirty="0"/>
              <a:t>，當放開</a:t>
            </a:r>
            <a:r>
              <a:rPr lang="en-US" altLang="zh-TW" dirty="0"/>
              <a:t>SW1</a:t>
            </a:r>
            <a:r>
              <a:rPr lang="zh-TW" altLang="en-US" dirty="0"/>
              <a:t>時終端顯示 </a:t>
            </a:r>
            <a:r>
              <a:rPr lang="en-US" altLang="zh-TW" dirty="0"/>
              <a:t>up</a:t>
            </a:r>
          </a:p>
          <a:p>
            <a:pPr lvl="1" eaLnBrk="1" hangingPunct="1">
              <a:defRPr/>
            </a:pPr>
            <a:r>
              <a:rPr lang="en-US" altLang="zh-TW" dirty="0"/>
              <a:t>(</a:t>
            </a:r>
            <a:r>
              <a:rPr lang="zh-TW" altLang="en-US" dirty="0"/>
              <a:t>要求</a:t>
            </a:r>
            <a:r>
              <a:rPr lang="en-US" altLang="zh-TW" dirty="0"/>
              <a:t>1)</a:t>
            </a:r>
            <a:r>
              <a:rPr lang="zh-TW" altLang="en-US" dirty="0"/>
              <a:t>當按下 </a:t>
            </a:r>
            <a:r>
              <a:rPr lang="en-US" altLang="zh-TW" dirty="0"/>
              <a:t>sw1</a:t>
            </a:r>
            <a:r>
              <a:rPr lang="zh-TW" altLang="en-US" dirty="0"/>
              <a:t> 又馬上放開，只顯示 </a:t>
            </a:r>
            <a:r>
              <a:rPr lang="en-US" altLang="zh-TW" dirty="0"/>
              <a:t>1</a:t>
            </a:r>
            <a:r>
              <a:rPr lang="zh-TW" altLang="en-US" dirty="0"/>
              <a:t> 次 </a:t>
            </a:r>
            <a:r>
              <a:rPr lang="en-US" altLang="zh-TW" dirty="0"/>
              <a:t>down</a:t>
            </a:r>
            <a:r>
              <a:rPr lang="zh-TW" altLang="en-US" dirty="0"/>
              <a:t> 和 </a:t>
            </a:r>
            <a:r>
              <a:rPr lang="en-US" altLang="zh-TW" dirty="0"/>
              <a:t>1</a:t>
            </a:r>
            <a:r>
              <a:rPr lang="zh-TW" altLang="en-US" dirty="0"/>
              <a:t> 次 </a:t>
            </a:r>
            <a:r>
              <a:rPr lang="en-US" altLang="zh-TW" dirty="0"/>
              <a:t>up</a:t>
            </a:r>
          </a:p>
          <a:p>
            <a:pPr lvl="1" eaLnBrk="1" hangingPunct="1">
              <a:defRPr/>
            </a:pPr>
            <a:r>
              <a:rPr lang="en-US" altLang="zh-TW" dirty="0"/>
              <a:t>(</a:t>
            </a:r>
            <a:r>
              <a:rPr lang="zh-TW" altLang="en-US" dirty="0"/>
              <a:t>要求</a:t>
            </a:r>
            <a:r>
              <a:rPr lang="en-US" altLang="zh-TW" dirty="0"/>
              <a:t>2)</a:t>
            </a:r>
            <a:r>
              <a:rPr lang="zh-TW" altLang="en-US" dirty="0"/>
              <a:t>當長按 </a:t>
            </a:r>
            <a:r>
              <a:rPr lang="en-US" altLang="zh-TW" dirty="0"/>
              <a:t>sw1</a:t>
            </a:r>
            <a:r>
              <a:rPr lang="zh-TW" altLang="en-US" dirty="0"/>
              <a:t>時，同樣只顯示 </a:t>
            </a:r>
            <a:r>
              <a:rPr lang="en-US" altLang="zh-TW" dirty="0"/>
              <a:t>1</a:t>
            </a:r>
            <a:r>
              <a:rPr lang="zh-TW" altLang="en-US" dirty="0"/>
              <a:t> 次 </a:t>
            </a:r>
            <a:r>
              <a:rPr lang="en-US" altLang="zh-TW" dirty="0"/>
              <a:t>down</a:t>
            </a:r>
            <a:r>
              <a:rPr lang="zh-TW" altLang="en-US" dirty="0"/>
              <a:t>，直到 </a:t>
            </a:r>
            <a:r>
              <a:rPr lang="en-US" altLang="zh-TW" dirty="0"/>
              <a:t>sw1</a:t>
            </a:r>
            <a:r>
              <a:rPr lang="zh-TW" altLang="en-US" dirty="0"/>
              <a:t> 放開後才印出</a:t>
            </a:r>
            <a:r>
              <a:rPr lang="en-US" altLang="zh-TW" dirty="0"/>
              <a:t>1</a:t>
            </a:r>
            <a:r>
              <a:rPr lang="zh-TW" altLang="en-US" dirty="0"/>
              <a:t>個</a:t>
            </a:r>
            <a:r>
              <a:rPr lang="en-US" altLang="zh-TW" dirty="0"/>
              <a:t>up</a:t>
            </a:r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>
              <a:solidFill>
                <a:srgbClr val="FF0000"/>
              </a:solidFill>
            </a:endParaRPr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pPr marL="457200" lvl="1" indent="0" eaLnBrk="1" hangingPunct="1">
              <a:buFont typeface="Wingdings" panose="05000000000000000000" pitchFamily="2" charset="2"/>
              <a:buNone/>
              <a:defRPr/>
            </a:pPr>
            <a:endParaRPr lang="en-US" altLang="zh-TW" dirty="0"/>
          </a:p>
          <a:p>
            <a:endParaRPr lang="zh-TW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53F261-8E6E-48E6-AED1-C3B6BE0A9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Hands-on Practicing</a:t>
            </a:r>
            <a:endParaRPr lang="zh-TW" altLang="en-US" dirty="0"/>
          </a:p>
        </p:txBody>
      </p:sp>
      <p:sp>
        <p:nvSpPr>
          <p:cNvPr id="58371" name="內容版面配置區 2">
            <a:extLst>
              <a:ext uri="{FF2B5EF4-FFF2-40B4-BE49-F238E27FC236}">
                <a16:creationId xmlns:a16="http://schemas.microsoft.com/office/drawing/2014/main" id="{7916AA78-AB52-40B6-A70B-F5AC0B5870F9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b="1" dirty="0"/>
              <a:t>彈跳問題排除方法</a:t>
            </a:r>
            <a:endParaRPr lang="en-US" altLang="zh-TW" b="1" dirty="0"/>
          </a:p>
          <a:p>
            <a:r>
              <a:rPr lang="en-US" altLang="zh-TW" sz="2400" dirty="0"/>
              <a:t>(Step 1)</a:t>
            </a:r>
            <a:r>
              <a:rPr lang="zh-TW" altLang="en-US" sz="2400" dirty="0"/>
              <a:t> 如果偵測到</a:t>
            </a:r>
            <a:r>
              <a:rPr lang="en-US" altLang="zh-TW" sz="2400" dirty="0"/>
              <a:t>down</a:t>
            </a:r>
            <a:r>
              <a:rPr lang="zh-TW" altLang="en-US" sz="2400" dirty="0"/>
              <a:t>訊號後，瞬間偵測到</a:t>
            </a:r>
            <a:r>
              <a:rPr lang="en-US" altLang="zh-TW" sz="2400" dirty="0"/>
              <a:t>up</a:t>
            </a:r>
            <a:r>
              <a:rPr lang="zh-TW" altLang="en-US" sz="2400" dirty="0"/>
              <a:t>訊號，則判斷發生</a:t>
            </a:r>
            <a:r>
              <a:rPr lang="en-US" altLang="zh-TW" sz="2400" dirty="0"/>
              <a:t>bounce</a:t>
            </a:r>
          </a:p>
          <a:p>
            <a:r>
              <a:rPr lang="en-US" altLang="zh-TW" sz="2400" dirty="0"/>
              <a:t>(Step 2) </a:t>
            </a:r>
            <a:r>
              <a:rPr lang="zh-TW" altLang="en-US" sz="2400" dirty="0"/>
              <a:t>如果偵測到</a:t>
            </a:r>
            <a:r>
              <a:rPr lang="en-US" altLang="zh-TW" sz="2400" dirty="0"/>
              <a:t>up</a:t>
            </a:r>
            <a:r>
              <a:rPr lang="zh-TW" altLang="en-US" sz="2400" dirty="0"/>
              <a:t>訊號後，瞬間偵測到</a:t>
            </a:r>
            <a:r>
              <a:rPr lang="en-US" altLang="zh-TW" sz="2400" dirty="0"/>
              <a:t>down</a:t>
            </a:r>
            <a:r>
              <a:rPr lang="zh-TW" altLang="en-US" sz="2400" dirty="0"/>
              <a:t>訊號，則判斷發生</a:t>
            </a:r>
            <a:r>
              <a:rPr lang="en-US" altLang="zh-TW" sz="2400" dirty="0"/>
              <a:t>bounce</a:t>
            </a:r>
          </a:p>
          <a:p>
            <a:r>
              <a:rPr lang="en-US" altLang="zh-TW" sz="2400" dirty="0"/>
              <a:t>(Step 3) </a:t>
            </a:r>
            <a:r>
              <a:rPr lang="zh-TW" altLang="en-US" sz="2400" dirty="0"/>
              <a:t>設定只有在 </a:t>
            </a:r>
            <a:r>
              <a:rPr lang="en-US" altLang="zh-TW" sz="2400" dirty="0"/>
              <a:t>up(down) </a:t>
            </a:r>
            <a:r>
              <a:rPr lang="zh-TW" altLang="en-US" sz="2400" dirty="0"/>
              <a:t>狀態時接收到 </a:t>
            </a:r>
            <a:r>
              <a:rPr lang="en-US" altLang="zh-TW" sz="2400" dirty="0"/>
              <a:t>down(up) </a:t>
            </a:r>
            <a:r>
              <a:rPr lang="zh-TW" altLang="en-US" sz="2400" dirty="0"/>
              <a:t>訊號才有效</a:t>
            </a:r>
          </a:p>
          <a:p>
            <a:pPr marL="457200" lvl="1" indent="0">
              <a:buFont typeface="Wingdings" panose="05000000000000000000" pitchFamily="2" charset="2"/>
              <a:buNone/>
            </a:pPr>
            <a:endParaRPr lang="en-US" altLang="zh-TW" dirty="0"/>
          </a:p>
          <a:p>
            <a:pPr marL="457200" lvl="1" indent="0">
              <a:buFont typeface="Wingdings" panose="05000000000000000000" pitchFamily="2" charset="2"/>
              <a:buNone/>
            </a:pPr>
            <a:endParaRPr lang="en-US" altLang="zh-TW" dirty="0">
              <a:solidFill>
                <a:srgbClr val="222222"/>
              </a:solidFill>
              <a:latin typeface="inherit"/>
            </a:endParaRPr>
          </a:p>
          <a:p>
            <a:pPr marL="457200" lvl="1" indent="0">
              <a:buFont typeface="Wingdings" panose="05000000000000000000" pitchFamily="2" charset="2"/>
              <a:buNone/>
            </a:pPr>
            <a:r>
              <a:rPr lang="zh-TW" altLang="en-US" u="sng" dirty="0">
                <a:solidFill>
                  <a:srgbClr val="FF0000"/>
                </a:solidFill>
              </a:rPr>
              <a:t>解法不只一種，僅供參考</a:t>
            </a:r>
            <a:endParaRPr lang="en-US" altLang="zh-TW" dirty="0">
              <a:solidFill>
                <a:srgbClr val="FF0000"/>
              </a:solidFill>
            </a:endParaRPr>
          </a:p>
          <a:p>
            <a:pPr marL="457200" lvl="1" indent="0">
              <a:buFont typeface="Wingdings" panose="05000000000000000000" pitchFamily="2" charset="2"/>
              <a:buNone/>
            </a:pPr>
            <a:endParaRPr lang="en-US" altLang="zh-TW" dirty="0">
              <a:solidFill>
                <a:srgbClr val="222222"/>
              </a:solidFill>
              <a:latin typeface="inherit"/>
            </a:endParaRPr>
          </a:p>
          <a:p>
            <a:pPr marL="457200" lvl="1" indent="0">
              <a:buFont typeface="Wingdings" panose="05000000000000000000" pitchFamily="2" charset="2"/>
              <a:buNone/>
            </a:pPr>
            <a:endParaRPr lang="zh-TW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5192A0-F6FA-4596-8494-C4E696BC6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Hands-on Practicing</a:t>
            </a:r>
            <a:endParaRPr lang="zh-TW" altLang="en-US" dirty="0"/>
          </a:p>
        </p:txBody>
      </p:sp>
      <p:sp>
        <p:nvSpPr>
          <p:cNvPr id="35843" name="內容版面配置區 2">
            <a:extLst>
              <a:ext uri="{FF2B5EF4-FFF2-40B4-BE49-F238E27FC236}">
                <a16:creationId xmlns:a16="http://schemas.microsoft.com/office/drawing/2014/main" id="{9FFCA73F-152C-4744-ACD8-56F0B910F474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>
          <a:xfrm>
            <a:off x="251520" y="980728"/>
            <a:ext cx="8712968" cy="3295772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zh-TW" altLang="en-US" b="1" dirty="0"/>
              <a:t>彈跳問題排除方法</a:t>
            </a:r>
            <a:endParaRPr lang="en-US" altLang="zh-TW" b="1" dirty="0"/>
          </a:p>
          <a:p>
            <a:pPr lvl="1">
              <a:defRPr/>
            </a:pPr>
            <a:r>
              <a:rPr lang="zh-TW" altLang="en-US" dirty="0"/>
              <a:t>可能會用到的函式</a:t>
            </a:r>
            <a:endParaRPr lang="en-US" altLang="zh-TW" dirty="0"/>
          </a:p>
          <a:p>
            <a:pPr lvl="2">
              <a:defRPr/>
            </a:pPr>
            <a:r>
              <a:rPr lang="zh-TW" altLang="en-US" dirty="0">
                <a:solidFill>
                  <a:srgbClr val="24292E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en-US" altLang="zh-TW" dirty="0" err="1"/>
              <a:t>clock_t</a:t>
            </a:r>
            <a:r>
              <a:rPr lang="en-US" altLang="zh-TW" dirty="0"/>
              <a:t> clock(</a:t>
            </a:r>
            <a:r>
              <a:rPr lang="en-US" altLang="zh-TW" dirty="0">
                <a:solidFill>
                  <a:srgbClr val="24292E"/>
                </a:solidFill>
                <a:latin typeface="SFMono-Regular"/>
              </a:rPr>
              <a:t>void</a:t>
            </a:r>
            <a:r>
              <a:rPr lang="en-US" altLang="zh-TW" dirty="0"/>
              <a:t>)</a:t>
            </a:r>
          </a:p>
          <a:p>
            <a:pPr lvl="3">
              <a:defRPr/>
            </a:pPr>
            <a:r>
              <a:rPr lang="zh-TW" altLang="en-US" dirty="0"/>
              <a:t>函式庫標頭檔位置：</a:t>
            </a:r>
            <a:r>
              <a:rPr lang="en-US" altLang="zh-TW" dirty="0"/>
              <a:t>&lt;</a:t>
            </a:r>
            <a:r>
              <a:rPr lang="en-US" altLang="zh-TW" dirty="0" err="1"/>
              <a:t>time.h</a:t>
            </a:r>
            <a:r>
              <a:rPr lang="en-US" altLang="zh-TW" dirty="0"/>
              <a:t>&gt;</a:t>
            </a:r>
          </a:p>
          <a:p>
            <a:pPr lvl="3">
              <a:defRPr/>
            </a:pPr>
            <a:r>
              <a:rPr lang="zh-TW" altLang="en-US" dirty="0"/>
              <a:t>功能：獲取程序執行時間。</a:t>
            </a:r>
            <a:endParaRPr lang="en-US" altLang="zh-TW" dirty="0"/>
          </a:p>
          <a:p>
            <a:pPr lvl="3">
              <a:defRPr/>
            </a:pPr>
            <a:r>
              <a:rPr lang="zh-TW" altLang="en-US" dirty="0"/>
              <a:t>回傳：當前</a:t>
            </a:r>
            <a:r>
              <a:rPr lang="en-US" altLang="zh-TW" dirty="0"/>
              <a:t>tick</a:t>
            </a:r>
            <a:r>
              <a:rPr lang="zh-TW" altLang="en-US" dirty="0"/>
              <a:t>數，可將</a:t>
            </a:r>
            <a:r>
              <a:rPr lang="en-US" altLang="zh-TW" dirty="0"/>
              <a:t>tick</a:t>
            </a:r>
            <a:r>
              <a:rPr lang="zh-TW" altLang="en-US" dirty="0"/>
              <a:t>數除以</a:t>
            </a:r>
            <a:r>
              <a:rPr lang="en-US" altLang="zh-TW" dirty="0"/>
              <a:t>CLOCKS_PER_SEC</a:t>
            </a:r>
            <a:r>
              <a:rPr lang="zh-TW" altLang="en-US" dirty="0"/>
              <a:t>算出實際時間差。（</a:t>
            </a:r>
            <a:r>
              <a:rPr lang="en-US" altLang="zh-TW" dirty="0"/>
              <a:t> CLOCKS_PER_SEC </a:t>
            </a:r>
            <a:r>
              <a:rPr lang="zh-TW" altLang="en-US" dirty="0"/>
              <a:t>定義於</a:t>
            </a:r>
            <a:r>
              <a:rPr lang="en-US" altLang="zh-TW" dirty="0"/>
              <a:t>&lt;</a:t>
            </a:r>
            <a:r>
              <a:rPr lang="en-US" altLang="zh-TW" dirty="0" err="1"/>
              <a:t>time.h</a:t>
            </a:r>
            <a:r>
              <a:rPr lang="en-US" altLang="zh-TW" dirty="0"/>
              <a:t>&gt;</a:t>
            </a:r>
            <a:r>
              <a:rPr lang="zh-TW" altLang="en-US" dirty="0"/>
              <a:t>內）</a:t>
            </a:r>
            <a:endParaRPr lang="en-US" altLang="zh-TW" dirty="0"/>
          </a:p>
          <a:p>
            <a:pPr lvl="3">
              <a:defRPr/>
            </a:pPr>
            <a:r>
              <a:rPr lang="zh-TW" altLang="en-US" dirty="0"/>
              <a:t>使用範例</a:t>
            </a:r>
            <a:r>
              <a:rPr lang="en-US" altLang="zh-TW" dirty="0"/>
              <a:t>: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CC70BAB1-8AC5-4C0B-9451-72DC4942683F}"/>
              </a:ext>
            </a:extLst>
          </p:cNvPr>
          <p:cNvSpPr txBox="1"/>
          <p:nvPr/>
        </p:nvSpPr>
        <p:spPr>
          <a:xfrm>
            <a:off x="1215953" y="4276500"/>
            <a:ext cx="6712094" cy="132343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lvl="1">
              <a:defRPr/>
            </a:pPr>
            <a:r>
              <a:rPr lang="en-US" altLang="zh-TW" sz="1600" dirty="0" err="1"/>
              <a:t>clock_t</a:t>
            </a:r>
            <a:r>
              <a:rPr lang="en-US" altLang="zh-TW" sz="1600" dirty="0"/>
              <a:t> start, finish;</a:t>
            </a:r>
          </a:p>
          <a:p>
            <a:pPr lvl="1">
              <a:defRPr/>
            </a:pPr>
            <a:r>
              <a:rPr lang="en-US" altLang="zh-TW" sz="1600" dirty="0"/>
              <a:t>start = clock();</a:t>
            </a:r>
          </a:p>
          <a:p>
            <a:pPr lvl="1">
              <a:defRPr/>
            </a:pPr>
            <a:r>
              <a:rPr lang="en-US" altLang="zh-TW" sz="1600" dirty="0"/>
              <a:t>	Do-something;</a:t>
            </a:r>
          </a:p>
          <a:p>
            <a:pPr lvl="1">
              <a:defRPr/>
            </a:pPr>
            <a:r>
              <a:rPr lang="en-US" altLang="zh-TW" sz="1600" dirty="0"/>
              <a:t>finish = clock();</a:t>
            </a:r>
          </a:p>
          <a:p>
            <a:pPr lvl="1">
              <a:defRPr/>
            </a:pPr>
            <a:r>
              <a:rPr lang="en-US" altLang="zh-TW" sz="1600" dirty="0" err="1"/>
              <a:t>Printf</a:t>
            </a:r>
            <a:r>
              <a:rPr lang="en-US" altLang="zh-TW" sz="1600" dirty="0"/>
              <a:t>(“time= %f \n”, (double)((finish – start)/CLOCKS_PER_SEC));</a:t>
            </a:r>
            <a:endParaRPr lang="zh-TW" alt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10" name="標題 1">
            <a:extLst>
              <a:ext uri="{FF2B5EF4-FFF2-40B4-BE49-F238E27FC236}">
                <a16:creationId xmlns:a16="http://schemas.microsoft.com/office/drawing/2014/main" id="{AD6547C8-41DF-41E7-96AD-5BC0501B3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TW" altLang="en-US" dirty="0"/>
              <a:t>嵌入式系統</a:t>
            </a:r>
          </a:p>
        </p:txBody>
      </p:sp>
      <p:sp>
        <p:nvSpPr>
          <p:cNvPr id="62468" name="內容版面配置區 2">
            <a:extLst>
              <a:ext uri="{FF2B5EF4-FFF2-40B4-BE49-F238E27FC236}">
                <a16:creationId xmlns:a16="http://schemas.microsoft.com/office/drawing/2014/main" id="{0452B992-7D22-4D28-A599-DEACA8746FFD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/>
        <p:txBody>
          <a:bodyPr lIns="91440" tIns="45720" rIns="91440" bIns="45720"/>
          <a:lstStyle/>
          <a:p>
            <a:pPr eaLnBrk="1" hangingPunct="1"/>
            <a:r>
              <a:rPr lang="en-US" altLang="zh-TW" dirty="0"/>
              <a:t> Basic GPIO</a:t>
            </a:r>
          </a:p>
          <a:p>
            <a:pPr lvl="1" eaLnBrk="1" hangingPunct="1">
              <a:lnSpc>
                <a:spcPct val="100000"/>
              </a:lnSpc>
              <a:spcBef>
                <a:spcPct val="20000"/>
              </a:spcBef>
            </a:pPr>
            <a:r>
              <a:rPr lang="en-US" altLang="zh-TW" sz="3000" dirty="0"/>
              <a:t>Hands-on Practicing</a:t>
            </a:r>
          </a:p>
          <a:p>
            <a:pPr lvl="1" eaLnBrk="1" hangingPunct="1">
              <a:lnSpc>
                <a:spcPct val="100000"/>
              </a:lnSpc>
              <a:spcBef>
                <a:spcPct val="20000"/>
              </a:spcBef>
              <a:buClr>
                <a:srgbClr val="FF0000"/>
              </a:buClr>
              <a:buSzTx/>
              <a:buFont typeface="Wingdings" panose="05000000000000000000" pitchFamily="2" charset="2"/>
              <a:buChar char="ü"/>
            </a:pPr>
            <a:r>
              <a:rPr lang="en-US" altLang="zh-TW" sz="3200" b="1" dirty="0">
                <a:solidFill>
                  <a:srgbClr val="FF0000"/>
                </a:solidFill>
              </a:rPr>
              <a:t>Exercises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原創">
  <a:themeElements>
    <a:clrScheme name="原創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自訂 1">
      <a:majorFont>
        <a:latin typeface="Microsoft YaHei"/>
        <a:ea typeface="微软雅黑"/>
        <a:cs typeface=""/>
      </a:majorFont>
      <a:minorFont>
        <a:latin typeface="Microsoft YaHei"/>
        <a:ea typeface="Microsoft YaHei"/>
        <a:cs typeface=""/>
      </a:minorFont>
    </a:fontScheme>
    <a:fmtScheme name="原創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原創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ppt/theme/themeOverride2.xml><?xml version="1.0" encoding="utf-8"?>
<a:themeOverride xmlns:a="http://schemas.openxmlformats.org/drawingml/2006/main">
  <a:clrScheme name="原創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534</Words>
  <Application>Microsoft Office PowerPoint</Application>
  <PresentationFormat>如螢幕大小 (4:3)</PresentationFormat>
  <Paragraphs>91</Paragraphs>
  <Slides>11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15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7" baseType="lpstr">
      <vt:lpstr>inherit</vt:lpstr>
      <vt:lpstr>Microsoft JhengHei Light</vt:lpstr>
      <vt:lpstr>微软雅黑</vt:lpstr>
      <vt:lpstr>微软雅黑</vt:lpstr>
      <vt:lpstr>SFMono-Regular</vt:lpstr>
      <vt:lpstr>微軟正黑體</vt:lpstr>
      <vt:lpstr>Arial</vt:lpstr>
      <vt:lpstr>Bookman Old Style</vt:lpstr>
      <vt:lpstr>Calibri</vt:lpstr>
      <vt:lpstr>Century</vt:lpstr>
      <vt:lpstr>Century Schoolbook</vt:lpstr>
      <vt:lpstr>Gill Sans MT</vt:lpstr>
      <vt:lpstr>Times New Roman</vt:lpstr>
      <vt:lpstr>Wingdings</vt:lpstr>
      <vt:lpstr>Wingdings 3</vt:lpstr>
      <vt:lpstr>原創</vt:lpstr>
      <vt:lpstr>Lab1: Basic GPIO</vt:lpstr>
      <vt:lpstr>Overview</vt:lpstr>
      <vt:lpstr>嵌入式系統</vt:lpstr>
      <vt:lpstr>Hands-on Practicing</vt:lpstr>
      <vt:lpstr>Hands-on Practicing</vt:lpstr>
      <vt:lpstr>Hands-on Practicing</vt:lpstr>
      <vt:lpstr>Hands-on Practicing</vt:lpstr>
      <vt:lpstr>Hands-on Practicing</vt:lpstr>
      <vt:lpstr>嵌入式系統</vt:lpstr>
      <vt:lpstr>嵌入式系統Lab-U01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科技部計畫構想</dc:title>
  <dc:creator> </dc:creator>
  <cp:lastModifiedBy>User</cp:lastModifiedBy>
  <cp:revision>20</cp:revision>
  <dcterms:created xsi:type="dcterms:W3CDTF">2020-11-30T21:05:38Z</dcterms:created>
  <dcterms:modified xsi:type="dcterms:W3CDTF">2021-04-08T23:33:27Z</dcterms:modified>
</cp:coreProperties>
</file>

<file path=docProps/thumbnail.jpeg>
</file>